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7102475" cy="9388475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7F8BA6"/>
    <a:srgbClr val="003566"/>
    <a:srgbClr val="8C8EA4"/>
    <a:srgbClr val="0F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446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3-26T11:33:53.507"/>
    </inkml:context>
    <inkml:brush xml:id="br0">
      <inkml:brushProperty name="width" value="0.175" units="cm"/>
      <inkml:brushProperty name="height" value="0.35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121 105 0,'24'0'109,"48"0"-93,1 0 0,24 0-16,-73 0 15,73-24-15,-49 24 16,25 0-1,23 0 1,-47-25 0,-25 25-16,0 0 15,0 0 1,0 0-16,-24-24 0,25 24 16,-1 0-1,0 0 1,0 0-1,25 0-15,-25 0 16,48 0 0,-47 0-16,-1 0 15,24 0 1,-24 0-16,25 0 16,23 0-16,-48 0 15,49 0 1,-25 0-16,25 0 15,-49 0-15,25 0 16,-1 24-16,-24-24 16,0 25-1,1-25-15,-25 24 78,-49 0-62,49 0-16,-24-24 0,-97 24 16,97-24-1,-146 73-15,122-49 16,-145 0 0,168-24-16,-168 24 15,169-24-15,-242 25 16,217-1-16,-217 0 15,242 0-15,-97-24 16,73 0 0,-25 0-16,49 0 15,0 0 1,-1 0 0,50 0 140,-1 0-125,0 0-15,24-24 15,25 0-15,-49 24-16,25-24 15,-1 24 1,0-25-16,-24 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3-26T11:33:54.559"/>
    </inkml:context>
    <inkml:brush xml:id="br0">
      <inkml:brushProperty name="width" value="0.175" units="cm"/>
      <inkml:brushProperty name="height" value="0.35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39 0,'25'0'16,"-25"-24"-16,24 24 15,0 0 1,49 0 31,-49 0-47,72 0 15,-47 0-15,23 0 16,-47 0-16,120 0 16,-97 0-1,1 0-15,-25 0 16,48 0 0,-23 0-16,96 0 15,-97 0-15,73 0 16,-72 0-16,96 0 15,-97 0 1,170 0-16,-146 0 16,122 0-16,-73 0 15,0 0 1,-49 0-16,25 0 16,-73 0-16,25 0 15,-25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3-26T11:33:56.523"/>
    </inkml:context>
    <inkml:brush xml:id="br0">
      <inkml:brushProperty name="width" value="0.175" units="cm"/>
      <inkml:brushProperty name="height" value="0.35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0,'48'0'63,"1"0"-63,96 0 15,0 0-15,97 0 16,-121 0-16,218 0 16,-170 0-1,73 0-15,-145 0 16,24 0-16,-73 0 15,25 0 1,-49 0-16,24 0 16,-24 0-16,1 0 15,-1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3-26T11:34:10.611"/>
    </inkml:context>
    <inkml:brush xml:id="br0">
      <inkml:brushProperty name="width" value="0.25" units="cm"/>
      <inkml:brushProperty name="height" value="0.5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69 0,'24'0'125,"1"0"-125,47-24 16,-23 24-16,23 0 15,-48 0 1,49 0-1,-25 0-15,-24 0 16,1-24-16,47 24 16,-23 0-1,-25 0-15,0 0 16,0 0 0,0 0-16,1 0 15,23 0-15,0 0 31,-24 0-31,25 0 16,-25 0-16,24 0 16,1 0-16,23 0 15,-47 0 1,47 0-16,-48 0 16,1 0-16,23 0 15,-24 0 1,0 0-16,0 0 15,1 0 1,-25 24 62,0 0-47,-73-24-15,73 25-16,-97-1 16,1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3-26T11:34:13.675"/>
    </inkml:context>
    <inkml:brush xml:id="br0">
      <inkml:brushProperty name="width" value="0.25" units="cm"/>
      <inkml:brushProperty name="height" value="0.5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0 968 0,'24'0'0,"0"0"16,0-24-16,25 24 31,-25 0-31,0 0 16,24 0-16,1 0 16,-1 0-16,49 0 15,-49 0-15,25 0 16,-1 0-1,25 0-15,-48-25 16,47 25-16,-71 0 16,47 0-1,-23 0-15,-1 0 16,-24 0-16,73 0 16,-73 0-16,121 0 15,-96 0 1,120-24-16,-121 24 15,146 0-15,-146 0 16,97 0 0,-96 0-16,72 0 15,-97 0-15,145 0 16,-120 0-16,168 0 16,-120 0-16,97 0 15,-73 0 1,96 24-1,-96-24-15,97 25 16,-146-25-16,25 0 16,-73 24-16,73-24 15,-73 0-15,49 0 16,-49 0-16,25 0 16,23 0-1,49 0-15,-24 0 16,121 0-1,-98 0-15,171-24 16,-122-1-16,121-23 16,-96 24-16,96 0 15,-96 24 1,72-73-16,-97 73 16,73-24-16,-73 24 15,97-24 1,-96 24-16,144 0 15,-241 0-15,217 0 16,-241 0-16,192 0 16,-192 0-16,169 0 15,-170 0-15,218 0 16,-242 24 0,315-24-1,-315 0-15,266 0 16,-241 0-16,265 0 15,-169 0-15,25 0 16,-98 0-16,25 0 16,-49 0-1,1 0-15,-25 0 16,24 0-16,-23 0 16,-1 0-1,24 0-15,-24 0 16,25 0-16,23 0 15,-48 0-15,49 0 16,-49 0 0,25 0-16,-1-24 15,25 24-15,-49 0 16,48 0 0,-23 0-16,-25 0 15,0 0-15,-24-25 110,-24 25-79,-49 0-16,49 0 1,-97 49-16,73-25 16,-146 24-16,170-48 15,-242 25 1,193-25-16,-217 24 16,193-24-16,-72 0 15,72 0-15,-96 0 16,72 0-1,-97 0-15,97 0 16,-218 0 0,49-24-16,-242-73 15,193 73-15,-290-49 16,291 25-16,-122 23 16,218-47-16,-97 48 15,170 24-15,-49-24 16,122 24-1,-25-25 1,0 25-16,-97 0 16,49 0-16,-73 0 15,97 0-15,-97 0 16,169 0-16,-48 0 16,73 0-16,-49 0 15,49 0 1,-97 0-16,120 0 15,-71 0 1,47 0-16,-120 0 16,48 0-1,97 0-15,-49 0 16,25 0 0,24 0-1,-1 0-15,1 0 16,0 0-1,-24 0-15,-25 0 16,49 0-16,-49 25 16,1-25-16,23 0 15,1 0-15,-25 0 16,25 0 0,-25 0-1,25 0-15,-24 24 16,23-24-16,-23 0 15,23 0-15,-23 24 16,47-24-16,-71 0 16,47 0-16,-23 0 15,-170 24 204,266-24-203,0 0-1,25 0 1,23 0-16,49 0 16,-48 0-16,48 0 15,-49 0-15,49-24 16,-48 24-16,23 0 15,-47 0-15,48-24 16,-49 24 0,25 0-16,-49 0 15,73-24 1,-49 24-16,-24 0 16,49-25-16,23 25 15,-23 0-15,48-24 16,-24 0-1,72-49-15,-72 49 16,121 0-16,-122 0 16,74 0-1,-98-25-15,49 25 16,-72 24-16,23-24 16,-48 0-16,-48 24 109,0 0-93,24 24-16,-24-24 0,-97 24 15,-121 24 16,121-23-31,-169 23 0,120-48 16,-168-24 0,168 0-16,-96-25 15,194 25-15,-25 0 16,73 0-16,-25-1 16,25 1-1,0 24 63,24-24-15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3-26T11:34:17.531"/>
    </inkml:context>
    <inkml:brush xml:id="br0">
      <inkml:brushProperty name="width" value="0.25" units="cm"/>
      <inkml:brushProperty name="height" value="0.5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24 0,'145'-24'0,"-96"24"0,96 0 15,-97 0 1,97 0-16,-96 0 16,120 0-16,-96 0 15,168 0 1,-47 0-16,217 49 16,-96 23-16,338 49 15,-242-24-15,436 48 16,-436-48-16,291-49 15,-412 1-15,290-1 16,-410-48 0,72 0-1,-170 0-15,-23 0 16,-25 0-16,-48 0 125,-25 24-125,-72 0 16,73-24-16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3-26T11:34:51.73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387 972 0,'24'0'78,"0"0"-62,0 0-16,73 0 15,-73 0-15,146 0 16,-122 0 0,145 0-16,-47 0 15,47 0 1,-96 0-16,48-24 16,-121 24-16,25-24 15,-1-1-15,-24 25 16,0 0-1,1 0 1,-1 0 47,-73 0 62,25 0-125,-48 0 46,47 0-46,-23 0 16,0 0 0,23 0-1,1 0-15,0 0 16,0 0-16,-24 0 16,23 0-16,-23 0 15,0-24 1,48 0 15,-25 24 78,1 0-93,0 0 0,-24 0 31,-1 0-32,25 0-15,-49 0 16,49 0-16,-48 48 15,23-48-15,-23 0 16,48 0-16,-25 0 16,25 0-16,48 0 140,25-48-108,-25 48-32,24-48 15,-24 48-15,73-25 16,-24 1-1,-49 0 1,0 24-16,24 0 0,-48-24 16,49 24-1,-1 0 1,-24 0-16,1 0 16,-1 0-1,-24-24 16,-24 24 48,-1 0-64,-23 0-15,-25 0 16,1 0-1,-25 24-15,49 0 16,-49 0-16,24 0 16,-72 49-1,121-73-15,-49 24 16,73 0-16,-24-24 16,48 0 93,1 0-78,-1 0-15,0 0-1,0-24-15,25 24 16,23 0 0,-48-24-16,73 24 15,-48-24-15,23 24 16,-24-24-16,25 24 16,-25 0-1,25 0-15,-25 0 31,-23-25-31,-1 25 16,0 0-16,0 0 16,0 0 15,1 0 0,-1 0 16,0 0-31,24 0-1,-24 0 1,1 0-16,-1 0 16,0 0-1,0 0 1,0 0-1,1 0-15,-1 0 16,0 0-16,0 25 16,0-25-1,25 24-15,-1-24 16,-24 0 0,1 0-1,23 0 1,-24 0-1,0 0-15,0 0 16,1 0-16,-1 0 16,0 0 31,0 0-16,0 0-31,1 0 15,23-24-15,49-1 16,-73 25 0,97-48-16,-24 0 15,145-25-15,-194 73 16,218-97 0,-218 97-16,267-48 15,-267 24-15,243-49 16,-243 49-16,73 0 15,-97 24 1,24-24-16,-23 24 16,-74 0 124,1 24-140,-25 0 16,25-24-16,-49 0 16,25 0-16,-25 0 15,48 0-15,-96 0 16,97 24-1,-97 0-15,72-24 16,-72 0-16,97 0 16,-49 0-1,49 0-15,-1 0 16,25 0-16,-24 0 16,23 0 15,1 0-31,0 0 15,-24 0 17,23 0-32,-23 0 15,24 0-15,-24 0 16,23 0-16,-23 0 16,0 0-1,23 0 1,25-24-1,-24 24-15,24-24 63,0 0-16,73 24-32,-25-24-15,49-1 16,-73 1-16,49-24 16,-1 48-16,-23-24 15,-25 0 1,24 24-16,-24 0 16,1-25-16,-1 25 15,0 0 1,0 0-16,0 0 31,1 0-15,-25-24-16,24 24 31,0 0-15,0 0-16,0 0 15,0 0 1,1 0-1,-1 0 17,0 0-17,0 0-15,0 0 32,1 0-17,-1 0 16,0 0-15,0 0-16,25 0 16,-25 0-1,0 0 1,0 0-16,0 0 16,1 0 15,-1 0-16,0 0-15,0 0 16,24 0 0,-23 0-1,23 0-15,-24 0 16,0 0 0,1 0-16,-1 0 15,0 0-15,-24 24 141,-73 1-126,25-1 1,-25 0 0,25 0-16,-145 24 15,168-48-15,-23 49 16,0-49-16,-25 0 16,49 0-16,0 24 15,-1-24 1,1 0-1,0 24 1,0-24-16,48 0 125,24 0-109,49 0-16,24-24 15,-24 24-15,72-24 16,-120 24 0,96-24-16,-97 24 15,25-25 1,-25 25-16,73 0 15,-97-24-15,25 24 16,-25 0-16,24 0 16,-24 0-1,1 0 1,-50 0 140,-23 0-156,-73 0 16,24 0-16,-96 0 15,72 0-15,-97-72 16,121 48 0,25-25-16,23 49 15,25 0-15,48 0 157,25 0-142,-1 0-15,146 0 16,-170 0-16,169 0 15,-168 0 1,96 0-16,-121-24 16,48 24-16,-24 0 15,0 0 1,1 0 0,-1 0-16,-24-24 15,0 48 204,-24-24-188,24 24-15,-25-24 15,50 24 63,23 1-79,-24-25-15,24 24 16,-23-24-16,23 0 16,0 24-16,1 0 15,48 0 1,-49-24 0,0 24-16,-23 1 15,-1-25 1,0 0 15,-24 24 32,-24-24-48,0 24 1,-1 24-1,-23-48-15,-25 73 16,1-49-16,-25 25 16,49-25-1,-73 0-15,24 24 16,-72-48 0,72 25-16,-145-25 15,145 24-15,-121 24 16,122-48-16,-25 48 15,72-48-15,-23 0 16,48 25 0,-25-25-16,25 0 15,0 0 1,72 0 109,49-49-109,-73 49-16,121-72 15,-120 72-15,47-24 16,49-25-1,-48 25-15,-1 0 16,73-25-16,-120 25 16,71 0-1,-23 0-15,-49 0 16,0 24-16,0 0 16,1 0-16,-1 0 31,-97 0 156,49 0-187,0 0 0,-73 0 16,73 0-16,0 0 16,72 0 30,-24 24-46,218 0 16,-218-24-16,242 48 16,-169-48-16,-24 0 15,-49 0 1,0 0-16,0 0 16,-24-24 124,-24 24 63,0 0-203,0 0 16,-121 24 0,96-24-16,-96 73 15,121-73-15,-97 48 16,73-48-16,-49 49 15,24-25 1,49-24 0,0 0-1,0 0-15,0 0 47,-1 0-31,50 0 62,23-24-62,49 0-16,169-73 15,-97 73 1,49-73-16,-49 73 15,97-73-15,-145 97 16,97-97 0,-121 73-16,48-49 15,-73 25-15,1 48 16,-49 0 0,-48 0 77,0 0-93,-146 48 16,122-23-16,-266 120 16,241-97-1,-362 121-15,362-120 16,-266 72-16,170-97 15,-170 48 1,218-72-16,-48 0 16,96 0-16,25 0 15,24 0-15,0 0 16,48 0 78,169 25-79,25-1-15,193-24 16,-145 24 0,97-24-16,-169 0 15,-1 24-15,-144 0 16,-25-24-1,-24 25 1,-24-25 31,0 0-31,-146 0-16,146 0 15,-339 0 1,266 0-16,-507-49 15,459 49-15,-605-72 16,459 23-16,-23 25 16,193 24-1,0 0-15,73 0 16,72 0 109,24 0-109,49 0-16,24 0 15,24-24-15,49 0 16,-49-25-16,72 1 15,-120 48 1,0-48-16,-49 23 16,25 25-16,-49-24 15,24 24 1,1-24 0,-25 24-16,24 0 15,-23 0-15,47-24 16,49 24-1,-24 0 1,-73 0 0,121 0-1,-121 0-15,170 0 16,-146-24-16,194 24 16,-169 0-16,217 0 15,-169 0-15,145 0 16,-145 0-1,169 0-15,-169 0 16,97 0 0,-121 0-16,96-25 15,-120 25-15,96 0 16,-96 0-16,48-24 16,-73 24-16,73 0 15,-24 0 1,24 0-16,-49 0 15,25 0-15,-24 0 16,23-24 0,-47 24-16,-73 0 93,-49 0-77,-48 48 0,-24 1-16,-411 120 15,435-145-15,-774 97 16,725-121-16,-846 97 16,895-97-1,-580 48-15,628-48 16,-145 0-1,194 0-15,48 0 110,25 0-110,48-24 15,-1 0-15,74 0 16,-25 0-16,121-49 16,-97 49-1,122-24-15,-122 48 16,73-25-16,-121 25 16,48 0-1,-72 0-15,24 0 16,-49 0-16,49 0 15,-48 0-15,48 0 16,-73 0-16,73 0 16,-97 0-16,49 0 15,-49 0 1,-48 0 62,-170 0-62,122 0-1,-315 25-15,242-25 16,-605 48 0,629-48-16,-653 72 15,701-72-15,-266 73 16,291-73-16,-73 0 15,97 0 1,0 0-16,0 0 31,24 24 32,-25-24-63,-23 0 15,0 24 1,-25-24 0,0 0-16,-47 25 15,-1-1-15,-146-24 16,147 0-16,-171 0 16,170 0-16,-96 0 15,168 0 1,-48 0-16,49 0 15,-49 0-15,73 0 16,-48 0 0,23 0-16,-72 0 15,97 0-15,-73 0 16,73 0-16,-49 0 16,49 0-1,-24 0-15,48-24 16,-24 24-16,48 0 187,0-25-187,49 25 16,23-24 0,74 0-16,-73 0 15,48 24-15,-97-24 16,97 24-1,-96 0-15,47 0 16,-47 0-16,23 0 16,-48 0-16,25 0 15,-25 0 1,-24 24 93,-24-24-77,24 24-32,-73 24 15,25-23-15,-194 47 16,218-72-16,-218 97 15,194-73-15,-170 25 16,194-25-16,-122 0 16,122 0-1,-97-24-15,97 0 16,-73 0-16,73 0 16,-73 0-1,49 0-15,24 0 16,0-24-1,24 0 17,48 24 15,-24 0-32,73 0 1,0 0-16,24 0 15,-49-24-15,49 24 32,-72 0-32,96-25 15,-121 25-15,73 0 16,-49 0-16,25 0 16,-49 0-16,48 0 15,-47 0-15,23 0 16,0 0-1,-23 0-15,23 0 16,121 0-16,-145 0 16,170 49-1,-121-25-15,168 24 16,-216-48-16,217 49 16,-218-49-16,97 0 15,-73 0 1,0 0-16,-23 0 47,-122-25 187,-48-23-218,24 48-16,-49 0 15,98 0 1,-25 0-16,73 0 16,0 0-16,0 0 15,-1 0 1,50-24 109,23 24-110,0-24-15,73 0 16,-72 24-16,72 0 16,-73-25-1,49 25-15,-73 0 16,49 0-16,-25 0 16,-24 0-1,24 0-15,-23 0 16,-1 0-16,0-24 15,-48 24 64,-25 0-48,25 0-31,0 0 0,-169 0 15,144 0-15,-169 0 16,170 0 0,-170 49-1,170-49-15,-170 24 16,170-24-16,-73 24 16,97-24-16,-49 0 15,49 0 1,0 0-16,0 0 15,-1 0 1,1 0 0,73 0 93,-25 0-93,24-24-16,97 0 15,-72-1-15,96 25 16,-96-24-16,96 0 16,-96 0-16,72 0 15,-73 24 1,49-49-16,-72 25 15,23 24 1,-23-24-16,-25 24 16,24-24-16,-24 24 15,1 0 1,-1 0-16,24-25 16,-24 25-1,1 0 1,-50 0 124,1 0-108,-48 0-17,23 0-15,-120 0 16,72 0 0,-96 49-1,72-25-15,-145 0 16,96-24-16,-47 73 15,144-73-15,-72 24 16,121-24-16,-73 48 16,49-23-16,-49-1 15,48-24 1,-23 24-16,72 0 16,-24 0-16,-1-24 15,1 0 1,24 24-1,49-24 64,-25 0-64,24 0 1,-24 0-16,97 0 15,-96 0-15,95-24 16,-71 24-16,48-24 16,-25 24-1,25 0 1,-24 0-16,-1-24 16,-48 24-16,49 0 15,-25 0-15,-24 0 16,25 0-16,-25 0 15,0 0 1,-96 0 93,23 0-93,-120 0-16,72 0 16,-48 0-1,72 0-15,-23 0 16,47 0-16,1 0 16,48 24-16,-48-24 15,72 0 126,0 0-126,145 48-15,-96-48 16,72 49 0,-48-49-16,24 48 15,-73-48-15,49 0 16,-49 24 0,-24-24-16,1 0 15,-1 0-15,0 0 47,0 0-31,0 0-1,-24 25-15,-24-25 94,-48 0-78,47 0-16,-23 0 0,-218 0 15,242 0 1,-242 0-16,241 0 16,-144 0-16,121 0 15,-49 24 1,24 0-1,73 0-15,-96-24 16,47 24 0,25-24-1,24 25-15,-24-25 16,48 0 125,24 0-126,1 0 1,-25 0-16,73-25 15,-49 25-15,73-24 16,-24 24 0,24-24-16,-49 24 15,49 0-15,-48 0 16,24 0 0,-49 0-16,49 0 15,-25 0-15,49 0 16,-72-24-16,47 24 15,-71 0 1,-1 0-16,0 0 16,0 0 15,0 0 0,1 0 32,-50 0 93,-47 0-140,-49 0-16,-24 48 15,-73 1-15,97-25 16,-48 48-16,96-47 15,1-25 1,47 0-16,1 0 16,0 0-16,0 0 15,0 0-15,-1 0 16,1 0 0,24 24-16,24-24 109,1 0-109,-1 0 16,97 0-16,72-49 15,-144 49 1,193-48-1,-218 48-15,242-24 16,-218 24-16,170 0 16,-194 0-16,146 0 15,-122 0 1,24 0-16,-23 0 16,23 0-16,-23 0 31,-1 0-31,-24 0 15,1 0 1,-1 0 0,0 0 15,-24 24 47,-24 0-31,-49-24-31,-24 0-16,-217 0 15,241 0-15,-289 0 16,313 0-16,-193 0 15,218 0 1,-73 24-16,73-24 16,-24 0-16,24 0 31,48 0 297,48 0-312,-48 0-16,97 0 15,-72 0-15,72 0 16,-73 0 0,49 25-16,-73-25 15,73 0-15,-49 0 16,-24 0-1,25 0-15,23 0 16,-47 0-16,-1 0 16,0 24-16,0-24 15,0 0 17,-24 24 46,-24-24-63,0 0 1,-24 0-16,-25 24 16,-48 0-16,48-24 15,-47 0 1,23 24-16,-73-24 15,98 0-15,-49 25 16,73-25-16,-73 0 16,96 0-1,-23 0-15,24 0 16,0 0-16,-1 0 16,74 0 109,-25 0-125,24 0 15,1 0-15,48 0 16,-1 0-16,25 0 15,-24 0-15,48 0 16,-48 0 0,48 0-16,-48 0 15,24 0-15,-49 0 16,25 0 0,-73 0-16,49 0 15,-25 0-15,25 0 16,-49 24-1,49-24-15,-49 0 16,0 0-16,0 0 16,-121 0 140,-72 0-140,121 0-16,-146-73 15,146 73 1,-73-24-16,97 24 15,-25-24-15,25 24 32,24-24-32,0 0 31,48-1 47,1 25-78,48 0 16,-49-48-16,49 48 15,-25-24-15,25 24 16,-24 0-16,23-24 16,-71 24-1,71 0-15,-47 0 16,47-25-16,-71 25 15,23-24 1,-145 0 93,73 24-109,-73 0 16,49 0-16,-170 0 16,194 0-1,-194 24-15,170-24 16,-218 73-16,121-73 31,96 0-31,25 0 16,-24 0-16,24 0 15,-1 0 1,1 24 0,0-24-16,48 0 140,0 0-140,1 0 16,96-24 0,-25 24-16,49-24 15,25 24-15,72 0 16,-49-25-16,97 25 15,-144 0 1,120-24-16,-145 0 16,145-49-16,-218 49 15,73 0 1,-73 24-16,25-48 16,-121 72 93,23-24-109,-168 24 16,96-24-16,-121 0 15,73 0-15,-48 24 16,48-24-1,-25 0-15,122 0 16,-97 0-16,96 0 16,-47 0-1,-1 0-15,0 0 16,49-24-16,-1 0 16,25 24-1,0 0-15,0 0 16,72 0 93,-48-24-93,121 24-1,-97 0-15,97-25 16,-72 25-16,120-24 16,-145 24-16,146 0 15,-146 0-15,97 0 16,-97 0-16,73 0 16,-73 0-1,0 0 1,-24-24-1,24 24 17,-72 0 61,24 0-93,-49-48 16,25 48-16,-1 0 16,25 0-16,-73 0 15,25 0-15,-25 0 16,73 0 0,-25 0-1,1 0-15,48-24 78,24-1-15,0 25-63,73 0 15,-73-24 1,73 24-16,-24 0 16,48 0-16,-49 0 15,25 0 1,-73-24-16,73 24 16,-49 0-16,1 0 15,-25 0 1,0 0-16,-48 0 125,-49 0-110,1 0 1,-49 0-16,0-48 16,-48 23-1,23 25-15,25-24 16,49 0-16,-25 0 16,73 24-1,48 0 79,0 0-94,0 0 16,25 0-1,-25 0-15,24 0 16,-23 0-1,23 0 1,0 0-16,1 0 16,-25 0-16,49 24 15,-1-24 1,-48 0-16,0 0 16,25 24-1,-25-24-15,0 0 16,49 24-16,-49-24 15,49 0 1,-25 25-16,25-1 16,-49-24-1,0 0 1,-24 24 31,0 0 31,-48-24-31,23 0-47,-144 0 15,145 0-15,-242 49 16,217-49-16,-120 48 16,145-24-16,-25-24 15,49 24 1,-24-24-16,48 0 78,1 0-62,71-24-16,-47 0 15,120 0-15,-121 0 16,98-1 0,-74 25-16,25-24 15,-24 24-15,47-24 16,-71 24-16,72-24 15,-73 24-15,49 0 16,-49 0-16,49-24 16,0 24-1,24 0 1,-49 0-16,49 0 16,-24 0-16,24 0 15,-97 0-15,73 0 16,-73 0-16,25 0 15,-49 24 157,-25-24-140,1 24-32,0 0 46,-194 49-30,122-1-16,-74-23 16,98-25-16,-1-24 15,49 0-15,-49 24 16,25-24-16,24 0 16,0 0-16,-25 0 15,49-24 32,0 0 16,24 24-48,-24-25-15,73 25 16,48-24-1,-24 24-15,96-24 16,-120 0-16,48 0 16,-49 0-16,1-1 15,-49 1 1,0 24 0,0 0 15,-48 0 31,0 24-46,-49-24 0,-120 25-16,72-25 15,-145 24 1,169-24-16,-96 0 15,120 0-15,-96 0 16,72 0-16,-24-24 16,48 24-1,-96-25-15,96 25 16,49-24 0,0 24-1,0 0-15,-24 0 16,48-24-1,-25 24 1,50 0 93,23 0-109,24 0 0,49 48 16,25-23 0,23-1-16,-97 0 15,49 0 1,-72-24-16,23 0 16,-23 0-16,-1 0 15,-24 24-15,25-24 16,-1 0-1,-24 24-15,0-24 16,25 0-16,-1 25 16,-24-25-1,1 0-15,-25 24 32,0 0-1,-25-24 0,1 0-15,-24 0-16,-242 48 15,217-48-15,-266 0 16,267 0-16,-194 25 16,241-25-16,-144 24 15,121 0 1,-25-24-16,49 0 15,48 0 79,49 0-78,24 0-16,-25 0 15,97-24 1,-72 24-16,24-24 16,-48 24-16,23 0 15,-47 0-15,48 0 16,-49 0-16,25 0 16,-49 0-1,73 0 1,-49 0-16,49 0 15,-73 0-15,73 0 16,-49 0-16,0 0 16,-23 0-16,23 0 15,-24 0 1,0 0 0,1 0-1,-1 0 32,-24 24 47,-24 0-47,-1 0-32,-96 0-15,0 1 16,-48 23 0,24 25-16,-145-25 15,145 0-15,-73-24 16,97 1-16,-73-1 15,146-24-15,-73 0 16,73 0-16,-49 0 16,48 0-1,25 0-15,0 0 16,0 0 0,48 0 93,0 0-93,73-24-1,-49 24-15,146 0 16,-170 0-1,170-25-15,-122 1 16,25 24 0,-49 0-16,25-24 15,-25 24-15,25 0 16,-25 0-16,1 0 16,-1 0-16,25 0 15,-49 0-15,0 0 16,-48 0 78,-49 0-79,49 0 1,-73 0-16,49 0 15,-49 0 1,49 0-16,-97 0 16,96 0-16,-23 0 15,23 0-15,-23 0 16,23 0-16,-47 0 16,71 0-1,-23 0-15,24-24 16,0 0-1,24 0 79,24 24-63,0-25-15,49 25-16,48 0 16,-25-24-16,74 24 15,-49 0 1,72-24-16,-72 24 16,0-24-16,-48 24 15,-25-24 1,0 24-16,-23 0 15,-1 0 1,-24-25 0,24 25-16,0 0 31,-145-24 78,121 0-93,-145 0 0,97 24-16,-73-24 15,96 24-15,-71 0 16,72 0-16,-25 0 15,25 0-15,-24 0 16,23 0 0,1 0-1,48 0 63,1 0-62,23 0 0,0 0-1,49 24-15,48 48 16,-96-72-16,47 0 16,-71 25-16,23-25 15,0 0-15,-23 0 16,-1 0-1,24 0-15,-24 24 16,25 0-16,-25-24 16,0 0-1,0 0 1,-24 24 31,0 0 0,-72-24-32,47 0-15,-120 25 16,-24 23 0,145-48-1,-146 24-15,98-24 16,-25 0-16,49 0 15,-25 0 1,25 0-16,-1 0 16,25 0-16,-48-24 15,47 0 1,1 24-16,48 0 109,73 0-93,-73 0 0,73 0-16,0 0 15,72 24-15,-120-24 16,96 0-1,-97 0-15,25 0 16,-25 0-16,25 0 16,-49 0-1,73 0-15,-73 0 16,73 0-16,-73 0 16,48 0-1,-47 0-15,-1 0 16,0 0-16,49 0 15,-49 0 1,0 0 0,0 0-1,-24 24 110,-24-24-125,-24 0 16,-1 0 0,-48 0-16,-48 48 15,97-48-15,-146 73 16,98-49-16,-98 0 15,146-24 1,-97 25-16,96-25 16,-48 0-16,73 0 15,-24 0 1,24 0-16,-49 0 16,49 24-1,72-24 126,1 0-141,-25 0 15,121 0 1,-97 0-16,122 24 0,-74-24 16,122 0-1,-121 0-15,96 0 16,-72 0-16,49 0 16,-74 0-1,50 0-15,-50 0 16,74 0-16,-49 0 15,72 0 1,-48 0-16,97 0 16,-97 0-16,49-24 15,-49 0-15,24-49 16,-120 49-16,48-25 16,-73 49-16,0-24 15,0 24 1,0 0-1,0 0 1,-24-24-16,25 24 16,-25-24-16,72 24 15,1-48 1,-49 48 0,49-49-16,-49 25 15,73-49-15,-73 73 16,48-48-1,-48 48-15,25-73 16,-25 73-16,24-24 16,-23 24-1,-25-24-15,24 0 32,-48 24 77,-73 0-93,48 0-16,-144 0 15,24 0-15,-49 0 16,97 0-16,-121 0 15,145 0-15,-96 0 16,96 0-16,-24 0 16,24 0-1,-24 0-15,97 0 16,-73 0-16,73 0 16,-48 0-1,72-24-15,0-1 31,0 1 32,24 0-16,0 24-47,49-48 15,96 24-15,-97-25 0,98 1 16,-73 24 0,24-25-1,-49 25-15,25 0 16,-25 24-16,1 0 16,-73-24-16,48 24 15,-48 24 63,-24-24-62,-24 0 0,-49 0-16,-72-49 15,-1 25 1,-120 0-16,121 24 15,-73-48-15,48 23 16,-23-23 0,120 0-16,24-1 15,49 25-15,0-24 16,0 48 0,24-24-16,0-1 46,0 1-30,24 0 0,0 24-16,97 0 15,-121-24-15,169 24 16,-120 0-16,168 0 16,-120-24-1,0-1-15,-24 25 16,-25 0-16,-24-24 15,25 24 1,-49-24-16,24 24 16,0 0 15,-48 0 63,0 0-79,-25 0-15,-72 0 16,73 0 0,-122 0-1,74 0-15,-49 0 16,96 0-16,-23 0 15,47 0-15,1-24 16,0 24 0,24-24 62,24 24-63,49 0 1,-49 0 0,73 0-16,-49 24 15,121 24-15,-120-24 16,48 1 0,-25-1-16,-23 0 15,-25-24-15,-24 24 16,24-24-16,-24 24 31,0 25 47,-24-49-62,-49 24-16,-72 0 15,48 0 1,-120 1-16,120-25 16,-24 24-16,48-24 15,25 24 1,24-24 0,0 0-16,-1 0 31,25-24 63,73 24-79,-49 0-15,121-24 16,-96-1-1,120 25 1,-72 0-16,96 0 16,-72 0-16,97 0 15,-97 0-15,72 0 16,-96 0-16,121 0 16,-146 0-1,25 25-15,-73-25 16,1 0-16,-1 0 15,-24 24 64,-24-24-48,-25 0-16,-23 0-15,-49 0 16,72 0-16,-96 0 16,121 0-16,-121 0 15,121 0-15,-218 0 16,218 0 0,-315 48-1,315-48-15,-315 24 16,266-24-16,-217 0 15,266 0-15,-218 0 16,218 0-16,-170 0 16,146 0-16,-73 24 15,48 1 1,-48-25-16,49 24 16,-73 0-16,72 0 15,-24 0 1,49-24-16,24 25 15,0-25-15,48 0 110,48 0-95,1 0-15,121 24 16,-98-24 0,98 0-16,-49 0 15,48-49 1,-47 1-16,120-25 16,-121 25-16,145-73 15,-121 49-15,412-170 16,-533 217-16,243-95 15,-219 95-15,49-47 16,-72 72 0,47-24-16,-47-1 31,-25 25-31,24 0 16,-23 0-16,47 0 15,-48 0-15,97 25 16,-48 23-1,-49-48 1,-24 24-16</inkml:trace>
  <inkml:trace contextRef="#ctx0" brushRef="#br0" timeOffset="3916">5055 1480 0,'-24'0'31,"0"0"-31,0 0 16,0-24-16,0 24 15,-1 0 1,1-24-16,-24 24 16,24 0-16,-25 0 15,1-25-15,-25 25 16,49 0 0,-49 0-16,25 0 15,0 0-15,24 0 16,-25 0-1,25 0-15,0 0 16,0 0-16,-25 0 16,25 0-16,0 0 15,-25 0 1,25 0 0,-24 0-1,-1 0-15,1 0 31,24 0-31,-24 0 16,23 0-16,1 0 16,0 0-16,-24 0 15,-1-24 1,25 24 0,0 0 15,0 0-16,48 0 126,0 0-141,24 0 0,98 0 16,-50 0-1,25-24-15,-24 24 16,97-24-16,-98 0 16,25 24-1,-72-25-15,47 25 16,-47 0-16,-25 0 15,49 0 1,-25 0-16,-24 0 16,24 0-16,-23 0 15,-1 0 1,0 0-16,49 0 16,-25 0-16,-24 0 15,0 0 1,1 0-16,-1 0 15,24 0-15,-24 0 16,1 0-16,-1 0 31,-24 25 32,-49 23-16,1-24-47,-49 0 15,0 1-15,-48-25 16,0 0-16,-48 0 16,47 24-16,-71-24 15,96 24 1,24 0-16,49-24 15,23 24-15,1-24 16,0 0 0,48 0 93,49 0-93,-49 0-16,121 25 15,-96-25-15,144 24 16,-145-24-16,146 0 16,-146 0-1,170 0-15,-194 0 16,146 24-1,-146-24-15,97 0 16,-97 0-16,97 0 16,-73 0-1,25 0-15,-49 0 0,49 0 16,-25 0 0,25 0-16,-49 0 31,0 0-31,-24 24 62,-24-24-46,0 0 15,-25 0-31,-72 0 16,24 0-16,-120 0 15,47 0-15,-144 0 16,48 0-16,-194-72 16,194 47-16,-97 1 31,242 24-31,25 0 16,47 0-16,25 0 15,0 0 1,48 0 78,24 0-79,-23 0-15,120 0 16,-97 0-16,146 0 15,-146 0 1,194 0-16,-194 0 16,170 0-1,-121 0-15,24 0 16,-73 0-16,0 0 16,1-24-16,23 24 15,-47 0-15,71 0 16,-71 0-16,47 0 15,-48 0 1,25 0 0,-25 0-16,0 0 15,0 0-15,0 0 16,-48 0 93,0 0-109,-121 24 16,121-24-16,-315 73 16,291-73-1,-291 24-15,266-24 16,-168 24-16,192 0 15,-169 1 1,194-1-16,-121 0 16,97-24-16,-1 0 15,25 0-15,0 0 16,24-24 0,-24 24 124,0 0-124,-25 0-1,25-24-15,-49 24 16,49-25-16,0 25 16,0 0-16,0 0 15,24-24 1,-24 24 31,-1 0-32,1 0 1,0 0-16,-24 0 16,23 0-1,1 0 1,0 0 0,-24 0-1,23 0-15,-23 0 16,24 0-16,-49 0 15,49 0-15,-73 0 16,73 0-16,-24 0 16</inkml:trace>
  <inkml:trace contextRef="#ctx0" brushRef="#br0" timeOffset="8108">4862 1819 0,'24'0'78,"25"0"-62,-1 0-16,24 0 16,-23 0-16,48 0 15,-25 0 1,25 0-16,-24 0 15,-25 0-15,-24 0 16,24 0 0,-23 0-16,23 0 15,-24 0-15,0 0 16,1 0 0,-1 0-16,0 0 15,0 0-15,0 0 16,1 0-1,-1 0 1,0 0 0,0 0-1,0 0 1,1 0 234,47 0-234,1 0-1,-25 0-15,49-25 16,-73 25-16,49 0 15,-25-24 1,-24 24 0,-48 0 109,0 0-110,0 0 1,-25 0-16,1 0 16,-25-24-16,-72 0 15,73 24-15,-98 0 16,73 0-16,-48-24 15,73 24 1,-49 0-16,72 0 16,1 0-1,0 0-15,-25 0 16,49 0-16,0 0 16,-1 0-1,1 0 1,0 0-1,0 0-15,0 0 32,0 24-17,-1-24-15,1 24 16,0 0-16,-24-24 16,23 0-1,1 0 1,24 24-16,-24-24 15,-24 25-15,23-25 16,-23 0 0,48 24-16,-48-24 15,23 0 1,25-24 0,25-1 46,23 1-62,25 0 16,-25 0-16,49 0 15,-25 0-15,49 24 16,-72 0 0,72-25-16,-49 25 15,49 0-15,-72 0 16,47 0-1,-72 0-15,73 0 16,-48 0-16,-25 0 16,0 0-16,24 0 15,-23 0 1,-1 0 15,-24 25 110,-24-25-110</inkml:trace>
  <inkml:trace contextRef="#ctx0" brushRef="#br0" timeOffset="18768">5202 1069 0,'24'0'0,"0"-24"15,0 24 1,0 0-16,1-25 16,-1 25-1,0 0 16,0 0 1,-48 0 61,-24 0-77,-73 0-16,96 0 16,-192 0-1,168 0-15,-241 0 16,217 25-16,-144 23 16,193-48-16,-49 24 15,49-24-15,-25 73 16,25-73-1,0 24 1,48-24 78,0 0-79,25 0 1,72-24 0,-24 0-16,23-1 15,-23 1-15,0 0 16,-73 24-16,25 0 16,-1-24-1,0 24-15,-23 0 16,-1 0-16,24 0 15,-24 0 17,-96 0 61,-98 24-77,146-24-16,-169 48 16,144-48-16,-144 97 15,144-97-15,-47 24 16,71-24 0,50 0 93,-1 0-109,0 0 16,73-24-1,-25 0-15,49 0 16,-48 0-16,48-25 15,-24 25-15,48-24 16,-49 23-16,1 1 16,-24 0-16,48 0 15,-73 0 1,49 24 0,-97-25-16,72 25 15,-47-24-15,-1 24 16,0 0-16,0 0 15,0 0 1,1 0 0,-1 0-16,0 0 15,0 0 79,0 0-94,1 0 31,23 0-15,-24 0 0,0 0-16,1 0 15,-1 0 1,0 0-16,0 0 15,24-24 1,-23 24 0,-1 0-16,0 0 15,0 0-15,0 0 47,-145 97 172,49-49-219,-97 49 16,72-49-16,-97 122 15,98-122 1,-98 49-16,146-49 15,-98 25 1,98-49-16,-24 0 16,47-24-1,1 0 17,48 0 61,1 0-61,71 0-32,122-48 31,-194 48-31,315 0 15,-291 0-15,315 0 16,-290 0-16,217 0 16,-266 0-16,170-24 15,-146 24-15,49-25 16,-73 25 0,0-24-1,0 24-15,-48 0 141,-48 0-141,-49 0 15,0 0-15,-97 0 16,49 0 0,-73 0-16,121 0 15,-97 49-15,121-49 16,-24 24 0,49-24-16,-25 0 15,49 0-15,23 0 16,1 0-16,0 0 15,24-24 1,0-1 15,0 1 1,0 0-17,24 24 1,0 0-16,97-24 15,-96 0 1,144-1-16,-72 1 16,72 0-1,-72 0-15,48 0 16,-97 24-16,25 0 16,-25-25-16,1 1 15,-25 24 1,-97 0 109,49 0-110,-121 0 1,72 0-16,-120 0 16,48 0-16,-97 0 15,145 0-15,24 0 16,25 0-16,24 0 16,0 0-1,24-24 48,24 0-32,0 24-15,0 0-1,194-24-15,-145 24 16,435-24-1,-267 24-15,171-25 16,-195 25-16,25-48 16,-169 48-16,24 0 15,-73 0 1,0 0-16,0 0 16,-48 0 62,0 0-63,-25 0 1,-71 0-16,23-24 16,-145 24-16,24 0 15,-96 0 1,144 0-16,-96 0 15,145 0-15,0 0 16,73 0 0,-49 0-16,73-24 15,0 24 1,24-25 0,0 1-1,24 24 32,-24-24-47,145 24 16,-96-24-1,265 24 1,-217 0-16,217 0 16,-144 0-16,47 0 15,-96 0-15,24 0 16,-96 0-16,48 0 15,-49 0 1,-24 0-16,24 0 16,-23 0-16,23 0 31,-24 0-15,-72 0 77,-49 0-93,-72 0 16,72-24-16,-193-25 16,72 25-16,-145 24 15,194-24-15,-121-25 16,193 49-1,-73 0 1,98 0-16,-146-48 16,194 24-16,-218-49 15,194 49-15,-49-24 16,97 24 0,24 24 30,0 0-30,49 0 0,-49 0-16,194 48 15,-73 0-15,97 1 16,-49-25 0,146 48-16,-145-47 15,144-1-15,-168 0 16,120 24-1,-145-48-15,-24 0 16,-73 0-16,-24 0 31,1 0-31,-50-24 94,-71 0-78,23 0-16,-72-25 15,0 49 1,-145-96-16,241 96 16,-193-24-16,194-1 15,-146 25 1,146 0-16,-25 0 15,25 0-15,-49 0 16,73 0-16,-24 0 16,24 0-1,-1 0 1,25-24 0,25 24 30,-1 0-46,24 0 16,25 0 0,120 0-16,-72 0 15,121 0 1,-73 0-16,73 0 16,-97 0-16,49 0 15,-121 0-15,-1 0 16,-48 0-16,49 0 15,-49 0-15,0 0 16,49 0 0,-1 0-16,-23 0 15,23 24-15,-23-24 16,23 0 0,-48 25-1,-24-1 32,-24-24-31,0 0-1,0 0-15,-121 0 16,121 0-16,-315-24 16,291 24-16,-388 24 15,339 0-15,-604 97 16,556-97-1,-557 24-15,630-48 16,-170 0 0,217 0-16,1 0 15,24-24 1,24 24 31,1 0-47,-1 0 15,145 0-15,25 0 16,193 49 0,-145-25-16,169-24 15,-193 0-15,72 0 16,-169 0-16,48 0 16,-48 0-1,0 0-15,-24 0 16,72 0-16,-120 0 15,47 0 1,-47 0-16,23 0 16,-72 24-16,0 0 78,-48-24-63,24 0-15,-242 73 16,193-73-16,-338 97 16,314-97-16,-338 24 15,362-24-15,-217 0 16,241 0 0,-72 0-16,49 0 15,48 0 1,48 0 62,0-24-78,73-1 31,-25 1-31,74 0 16,-50 0-16,170 0 15,-145 24-15,121-73 16,-97 73 0,146-24-16,-170 0 15,145 24-15,-170-25 16,25 25 0,-48-24-16,-25 24 15,1-24-15,-1 24 16,-24 0-16,-72 0 125,24 0-125,-25 0 0,-168 0 15,144 0 1,-290 0-16,266 0 16,-459 24-16,484-24 15,-606 49 1,485-49-16,-73 0 16,217-25-16,25 1 15,24 0 32,24 24 0,49 0-31,24 24-16,120 0 15,-47 1-15,168 23 16,-120-24-1,193 25-15,-169-25 16,218 0 0,-170 49-16,97-49 15,-218-24-15,25 0 16,-73 0-16,48 0 16,-72 0-16,0 0 15,-73 0 1,0 24-16,-48-24 94,-24 0-94,-1 0 15,-217 0-15,193-24 16,-241 0-1,241 24-15,-241-73 16,241 73-16,-289-73 16,289 73-16,-145-72 15,146 48-15,-1 24 16,25 0 0,24 0-1,24-25 32,0 1-31,24 0 15,0 24-31,48-24 16,25 0-16,0-1 15,121-23 1,-49 48-16,170-24 15,-170 24-15,73 0 16,-145 0-16,-25 0 16,-23 0-1,-25 0 17,-48 0 30,-1 0-62,-168-24 16,120 24-1,-289-24-15,265-1 16,-532-23-16,532 48 16,-266 0-1,339 0-15,-145 0 16,144 0-1,74 24 64,96 25-64,-48-25-15,120 24 16,-71-48-1,96 24-15,-73-24 16,73 0-16,-170 0 16,1 0-1,-73 24 142,-24-24-157,-73 0 15,24 0 1,-217 25-16,218-25 15,-195 48-15,243-48 16,-48 48 0,47-48-16,1 0 15,48 0 79,1 0-94,47 0 16,-23 0-16,96 0 15,-48 0-15,120 0 16,-72 0-16,146 0 16,-122 0-1,-72 0-15,24 0 16,0 0-1,-49 0-15,-23 0 16,-1 0-16,-24 0 16,0 0-1,-48 0 110,-24 0-125,24 0 16,-146 0-16,122 25 16,-242 47-1,241-48-15,-265 97 16,217-96-16,-217 71 15,193-72-15,-97 49 16,73-49-16,48 0 16,73-24-16,-49 0 15,49 0 1,0 0-16,0 0 16,-1-24-1,1 0-15,24 0 16,-24 24 15,48 0 78,25 0-93,23 0-16,25 0 16,96 24-16,-47-24 15,168 0 1,-266 0-16,194 24 16,-193-24-16,144 0 15,-169 0-15,1 0 16,-50 0 62,-23 0-62,24 0-16,-24 0 0,-170 0 15,121 0-15,-96 0 16,96 0-1,-121-24-15,121 0 16,-72 0-16,96-1 16,-48 1-1,97 24-15,-24 0 16,-1 0-16,25 0 16,0 0-1,0 0-15,0 0 16,0 0-1,-1 0 1,25-24 0,-24 24-16,0 0 109,0 0-78,0 0 1,-25 0-17,-23-24-15,-74-73 31,98 97-31,-49-97 16,49 97-16,24 0 16,0 0 31,-1 0-16,1 0-16,0 0 1,0 0 0,0 0 77,-1 0-30,1-24-47,24 0-1,-24 24 1,48 0 15,0 0-15,146 0-16,-98 0 15,219-48 1,-267 48-16,314 0 16,-313 0-16,265 24 15,-266-24-15,170 24 16,-146-24-16,73 24 15,-48-24-15,23 24 16,-71-24 0,23 0-1,0 0-15,-48 25 16,24-25-16,1 0 16,-1 0 62,-73 0-16,1 0-46,-145-25-16,-1 1 15,-48-48-15,97 72 16,-49-25 0,146 25-16,-170 0 15,170 0-15,-146 0 16,49 0 0,121 0-16,-169 25 15,144-25 1,-96 24-1,97-24-15,-73 0 16,97 0-16,-49 24 16,49-24-16,-25 0 15,25 0-15,-48 0 16,23 0-16,-23 24 16,23-24-1,-23 0-15,23 0 16,25 0-1,0 0 1,-24 0 0,-1 0-1,25 0 1,-49 0-16,25 0 16,-24 0-16,23 0 31,25 0-31</inkml:trace>
  <inkml:trace contextRef="#ctx0" brushRef="#br0" timeOffset="22579">9386 1286 0,'-25'0'0,"-47"0"16,48 0 0,-1 0-16,-23 0 15,24 0 1,0 0 15,-1 0-31,1 0 16,0 25-16,-24-25 15,-1 0 1,-23 0-16,48 0 16,-73 0-16,48 0 15,-72 0 1,73 0-16,-73 0 16,97 0-16,-73 0 15,25 0-15,-49 0 16,48 0-1,-48 0-15,49 0 16,-49 0 0,72 0-16,-48 0 15,49 0-15,-49 0 16,1 0 0,71 0-16,-47 0 15,48 0-15,-49 0 16,25 0-1,-73-25-15,97 25 16,-49 0 0,25-24-16,-1 24 15,25 0 1,0 0-16,0-24 0,-49 24 16,49 0-1,-25 0-15,49-24 16,-96 24-16,72 0 15,24-24 1,-49 24-16,1-24 16,-1-1-1,25 25-15,0 0 16,-24 0 0,-1 0-1,25 0 1,0 0 15,24-24 78,0 0-77,24 24-17,24-24 1,-23 24 0,-1 0-1,24-24 1,-24 24-16,73-25 15,24 25 1,48-48 0,-120 48-1,120 0-15,-145 0 16,146 0 0,-146 0-16,73 0 15,-73 0-15,24-24 16,1 24-1,-25 0 1,0 0-16,0 0 16,0 0-1,25 0 1,-25 0 0,24 0-16,1 0 15,-25 0-15,48 0 16,-23 0-16,-1 0 15,25 0-15,-1 0 16,-47 0 0,47 0-16,-48 0 15,25 0 1,-1 0-16,49 0 16,0 0-16,48 0 15,-49 0-15,98 0 16,-73 0-16,97 0 15,-122 0 1,98 0-16,-121 0 31,-49 0-15</inkml:trace>
  <inkml:trace contextRef="#ctx0" brushRef="#br0" timeOffset="24280">9531 948 0,'-24'0'63,"-1"0"-63,1 0 15,0 24 1,0-24 0,-49 48-16,49-48 15,-97 49 1,0-25-1,97-24-15,-73 0 16,73 0-16,-73 24 16,73-24-1,-97 0-15,0 0 16,97 0 0,-73 0-1,49 24-15,-73-24 16,72 0-16,-47 0 15,71 0-15,-47 0 16,24 0-16,-1 0 16,25 0-1,-24 0-15,23 0 16,-47 0 0,23 0-16,-23 0 15,23 0-15,-47 0 16,23 0-16,25 0 15,-1 0-15,-47 0 16,47 0 0,1 0-16,-1 0 15,1 0-15,24 0 16,-24 0 0,23 0-16,25 25 46,25-25 33,-1 0-79,48 0 15,-48 0-15,73 0 16,-48 0-16,96 0 15,-97 0 1,73 0-16,-48 0 16,48 0-1,-97 0-15,73 0 16,-49 0-16,25 24 16,-49-24-16,24 0 15,-24 0-15,0 0 16,1 0-1,23 24-15,0-24 32,-23 0-32,23 0 15,0 0-15,1 24 16,-1-24-16,49 24 16,-49-24-1,-24 0-15,1 0 16,-50 24 124,-23-24-124,24 25 0,-49-25-16,49 0 0,-121 0 15,121 0-15,-97 0 16,72 0 0,-96 0-16,121 0 15,-97 0-15,24 0 31,25 0-15,23 0-16,-71 0 16,23 0-16,48-25 15,1 25 1,0-24-16</inkml:trace>
  <inkml:trace contextRef="#ctx0" brushRef="#br0" timeOffset="30151">9773 1383 0,'-25'0'0,"1"0"47,0 0-47,0 0 15,0 0-15,-25 24 16,1 1-1,-49 23-15,49-48 0,-49 24 16,24 0 0,1-24-1,23 25-15,25-25 16,-24 0-16,0 0 16,48 24-16,-49 0 15,1-24-15,-1 0 16,25 0-16,-24 0 15,24 0 1,-73 0-16,73 0 16,-1 0-16,1 0 15,0 0 1,0 0-16,0 0 16,-25-24-1,1 24 1,24 0-1,-25 0-15,25 0 16,-24-24 0,-1 24-16,-23 0 15,-1 0 1,49 0-16,-24 0 16,24 0-16,-25-25 15,25 25-15,-24 0 16,23 0-1,-47-48 1,23 48-16,25 0 16,-24-24-16,24 24 15,48 0 79,0 0-78,24 0-16,1 0 15,-1 0-15,73 0 16,-72 0 0,71 0-16,-95 0 15,96 0-15,-97 0 16,48 0-1,-47 0-15,47 0 16,1 0 0,-49 0-16,48 0 15,-47 0-15,23 0 16,-24 0 0,25 0-16,-25 0 15,0 0 1,0 0-1,0 0-15,1 0 16,-1 0-16,0 0 16,0 0-16,0 0 31,1 0 16,-1 0-16,0 0 141,24 0-156,49 24-1,24-24 1,-73 0-16,1 0 15,-25 0 1,49 0-16,-49 0 16,0 24-16,0-24 15,0 0 1,25 0-16,-1 0 16,-24 0-16,49 0 15,-25 0-15,1 0 16,23 0-1,-23 0-15,-25 0 16,24 0-16,-24 0 16,-24 24-1,24-24-15,1 0 16,-1 0-16,-24 25 47,-24-1 0,-1 0-47,-23 24 15,-24-23-15,-122 23 16,97 0-16,-169 1 16,169-25-16,-193 48 15,242-47 1,-73-1-1,97-24-15,-1 0 0,1 0 16,-24 0 0,-1 0-1,25 0 1,0 0 0,0 0-1,48 0 95,24-24-79,1 24-16,-1 0-15,97-25 16,-96 25-16,120-24 16,-96 24-16,48-48 15,-49 48-15,25 0 16,-73 0 0,24 0-16,-48-24 15,25 24 1,-50 0 31,1 0-32,-48 0 1,-98 0 15,122 0-31,-218-25 16,242 25-16,-267 0 15,243 0-15,-145 0 16,144 0 0,-72 25-16,97-25 15,0 0-15,0 0 16,-1 0 0,1 0-16,0 0 15,24-25 63,24 25-78,25 0 32,-1-24-32,25 24 15,23 0-15,74-24 16,-74 24-16,25-24 15,-48 0 1,48 0-16,-49 24 16,25-25-16,-73 25 15,25-24 1,-25 24-16,0 0 16,25 0-1,-25-24 1,0 24-1,0 0 1,0 0 0,1 0 15,-1 0-15,0-24-1,0 24 16,0 0-31,0 0 16,1 0 0,-1 0-16,0 0 15,24 0-15,25-24 16,-49 24-16,49 0 16,-1 0-1,-23 0-15,-25 0 31,0 0 1,0 0 46,0 0-63,1 0-15,-1 0 16,0 0-16,0 0 31,25 0 16,-25 0-47,0-25 16,0 1-1,25 24 1,-25-24 0,24 24-1,-24 0 1,25 0 0,-25 0 15,24-24-16,-48 0 1,24 24 0,-48 0 77,-24 0-77,0 24 0,-73 0-16,24-24 15,-48 0-15,48 0 16,0 0-16,73 0 16,-24 0-1,23 0-15,1 0 16,0 0-16,0 0 15,-25 0 1,25 0 0,0 0-1,0 0 1,-25-24 0,25 24-1,0 0 1,0 0-1,0 0 1,-25-24-16,49-1 16,-24 25-1,0 0-15,24-24 16,-24 24-16,0 0 16,-1-24-1,25 0 1,0 0-1,-24-1 17,73 25 15,47 0-32,1 0 1,97-24-16,-73 24 15,48-24-15,-97 24 16,25 0 0,-73 0-16,73 0 15,-73 0-15,1 0 16,-1-24 0,0 24-16,0 0 15,-48 0 95,0 0-95,-25 0 16,-72 0-15,-24 24-16,-145 24 16,72 1-16,-193 23 15,193-47 1,-72-1-16,169-24 16,24 0-16,25 0 15,23 24 1,25-24-16,0 0 15,0 0 32,48 0 0,0 0-31,0 0-16,25 0 15,96 0 1,-48 0-16,120 0 16,-71 0-1,47 0-15,-169 0 16,73 0 0,-73 0-16,73 0 15,0 0 1,-1 0-1,-71 0 1,23 0-16,-24 0 16,0 0-1,1 0-15,-1 0 16,0 0 46,0 0-46,0 0 0,1 0-1,-1 0-15,0 0 16,-24-24-16,-24 24 78,0 0-62,-25 0-16,-23-24 15,-1 24-15,0 0 16,1 0-16</inkml:trace>
  <inkml:trace contextRef="#ctx0" brushRef="#br0" timeOffset="36368">9072 512 0,'0'-24'125,"24"24"-110,0 0-15,1 0 16,-1-24 0,0 24-1,-24-24 17,24 0 14,0 24-30,-24-25 31,-24 25 140,0 0-124,0 25-63,0-25 16,-1 48-1,-23-48-15,48 48 0,-48-48 16,24 0-1,24 25 1,-49-1-16,25 0 31,0-24-31,0 24 32,24 0-1,-25-24-31,1 25 15,73-25 173,96 0-172,-73 0-1,49-25-15,-72 25 16,-1 0-16,-24-24 15,25 24 1,-49-24-16,24 24 16,0-24-1,0 24 1,0 0 15,-24-24 0,0-1 16,25 25-31,-50 0 93,1 0-93,-24 25 15,-25 23-15,25-24-16,-25 0 15,49-24-15,0 0 32,0 0-17,-1 25-15,1-25 47,0 0-16,0 0 16,0 0-15,24 24-17,-24-24 1,-25 0 15,25 24-31,-24-24 16,23 0-1,1 0 17,0 24-17,0-24-15,0 24 16,-1-24-1,1 0 1,0 0 15,48 0 79,0 0-95,25 0 1,-25 0-16,24 0 16,25 0-16,48 0 15,0 0 1,-24 0-16,-1 0 15,74 0-15,-74 0 16,98-24 0,-97 0-16,24 24 15,-25 0-15,1-24 16,-48 24-16,47-24 16,-47 24-1,48 0-15,-73 0 16,24-25-1,0 1-15,-23 24 16,-1 0-16,0 0 16,-24-24-1,24 24 1,-48 0 46,0 0-46,-25 0 0,-47 0-16,-122 0 15,49 0 1,-170 0-16,97 0 16,-169 24-16,193 0 15,-72-24 1,169 0-16,-24 25 15,96-25-15,-23 0 16,48 0 0,48 0 93,24 0-93,1 0-1,72 0 1,-73 0-16,145-25 16,-144 25-16,169 0 15,-170-24-15,121 0 16,-145 24-16,146 0 15,-146 0-15,49-24 16,-49 24 0,48 0-16,-23 0 15,-25 0 1,0 0 0,-24-24-1,-24 24 79,-25 0-78,-47-25-1,72 25-15,-73-24 16,24 24-1,-48 0-15,49 0 16,-49 0 0,72 0-16,25 0 15,48 0 95,25 0-95,23 0 1,-48 0-16,73 24 16,-48-24-1,96 0-15,-97 0 16,146 0-16,-170 0 15,145 0 1,-72 0-16,48 0 16,0 0-16,-24 0 15,-24 0-15,0 0 16,-73 0-16,48 0 16,-47 0-1,23 0 1,0 0-16,-23 0 15,23 0-15,0 0 16,1 0 0,-1 0-16,-72 0 156,0 0-140,-25 0-1,1 0-15,-170 0 16,170 0-16,-242 0 15,241 0-15,-314 0 16,291 0-16,-291 0 16,315 0-16,-219 25 15,243-25 1,-48 0 0,48 0-16,-1 0 15,1 0 1,0 0-1,0 0-15,0 0 63,-1 0-47,1 0-1,24-49-15,-48 25 16,-1 24-16,25-24 15,0 24 1,0 0 0,48 0 93,0-24-78,25 24-31,120-49 16,-145 25-16,170 0 16,-146 24-16,146-24 15,-170-1-15,97 25 16,-97 0-1,121 0-15,-24 0 32,-97 0-32,73 0 15,-49 0-15,1 0 16,-1 0-16,0 0 16,-23 0-1,-1 0 1,0 0-1,-48 0 157,0 0-140,-49 0-17,-96-24-15,96 24 16,-72 0-1,48 0-15,-96 0 16,96 0-16,-97 0 16,49 0-16,-24 24 15,72-24 1,49 0-16,24 0 16,-25 0-16,73 0 187,25-24-171,-25 24-1,73 0-15,-25-24 16,49 0-16,-48 0 16,24 24-1,-25 0-15,1 0 16,-25 0-16,1 0 15</inkml:trace>
  <inkml:trace contextRef="#ctx0" brushRef="#br0" timeOffset="39176">9531 803 0,'0'-25'16,"24"25"15,-24-24-16,0 0 1,24 0 0,0 0-1,0-25-15,1-23 16,-1 48-16,-24-25 16,0 25-16,24-24 15,-24-1 1,0 25-1,0 0 1,0 0 0,-24 24 312,0 0-313,-1 0 1,1 0 0,0 0-16,-24 24 15,24-24 1,-1 24-16,1-24 16,0 0-16,0 0 15,0 0 1,-1 0-16,-23 0 15,24 0 48,24-24 15,24 24-47,24 0-15,1 0-16,-1 0 16,49-24-1,-25 24-15,1 0 16,-25 0-16,73 0 15,-96 0 1,47 0-16,-48 0 16,25 0-16,-25 0 15,24 0 1,-24 0 0,1 0-16,-1 0 15,24 0 1,-24 0-16,1 0 15,-1 0-15,0 0 16,0 0 0,0 0 15,1 0 0,-74 0 110,-23 0-141,-1 0 15,-48-25-15,24 1 16,-96 0 0,144 24-16,-23 0 15,-1 0-15,25 0 16,-25 0-16,-23 0 16,47 0-16,-72 0 15,97 0-15,-49 24 16,49-24-1,0 0 1,0 0 15,24-24 1</inkml:trace>
  <inkml:trace contextRef="#ctx0" brushRef="#br0" timeOffset="44131">11418 1093 0,'0'-24'109,"24"24"-93,0 0-1,-24-24 126,-24 24-125,-25 0-1,1-25-15,-73 25 16,24 0 0,-96-72-16,72 48 15,-73-49-15,98 49 16,-50-25-1,122 25-15,-48-24 16,47 48-16,1-24 16,24 0-1,0-1 17,24 25-1,25-24-16,-25 0-15,49 24 16,-49 0-16,73-48 16,23 48-1,-95 0 1,71 0-16,-71 0 16,71-25-16,-71 25 15,47 0 1,-48 0-1,1 0 1,-1 0-16,0 0 31,0 0-15,-24-24 0,-24 24 109,0 0-110,-49-24 1,25 0-16,-25 24 15,73-24-15,-48 24 16,24 0 0,-1-25-16,1 25 15,-48 0 1,47 0-16,-23 0 16,-49-24-1,73 24 1,0 0-16,0 0 0,-25 0 15,25 0 1,0 0-16,0 0 16,0 0 15,-1 0-31,1 0 16,0 0-1,0 0-15,0 0 16,-25 0-1,25 0 1,-24 0-16,-1 0 31,1 0-31,24 0 16,0 0-16,-25 0 16,1 0-1,24 0 1,-25 0-16,25 0 15,0 0-15,0 0 16,-25 0 0,1 0-1,24 0-15,0 0 32,-1 0-1,1 0 16,24-24-16,73 24 110,-25-24-126,0 0-15,219-1 16,-243 25-16,97 0 15,-97 0-15,48 0 16,-47 0-16,47 0 16,-48 0-1,25 0-15,-25 0 16,24 0-16,-23 0 16,23 0-1,-24 0 1,0 0-1,1 0 1,23 0 0,-24 0-1,0 0 1,0 0 0,1 0-16,23 0 15,0 0 1,-23 0-16,-1 0 15,0 0-15,24 0 16,-23 0 0,23 0-16,-24 0 15,0 0 17,-48 0 139,0 0-171,0 0 16,-25 25-16,-23-25 16,-25 0-16,49 0 15</inkml:trace>
  <inkml:trace contextRef="#ctx0" brushRef="#br0" timeOffset="54968">12338 416 0,'-24'0'265,"-97"48"-249,72-24 0,-47 49-1,71-73-15,-23 24 16,24 0-16,0-24 16,48 0 93,24 0-93,1 0-16,47-24 15,-23 24-15,24-24 16,-73 24-1,24-24-15,1-1 16,-25 25 0,-24-24-16,24 24 15,0-24-15,-48 24 63,-24 0-48,-49 24 1,48 0-16,-47 1 16,71-25-16,-71 24 15,72-24-15,-122 24 16,122 0-16,-97-24 16,97 24-16,-49-24 15,49 0 1,-24 0-16,48-24 31,-24 24-31,0-24 16,-1 24-1,1 0 32,73 0 47,-1 0-78,24 0-1,25 0-15,0 0 16,-24-24-16,48 24 15,-49-24-15,1-1 16,-49 25-16,24 0 16,-24 0-16,-24-24 15,-24 24 126,0 0-125,-73 0-1,1 0 1,71 0-16,-47 0 15,23 0-15,-47 24 16,-1-24-16,24 0 16,-23 0-1,23 0 1,49 0-16,0 0 16,-1 0-16,1 0 15,24-24 157,49 24-156,-25 0 15,73 0-15,-73 0-16,145-48 15,-24 24 1,-121 24-1,25 0 1,-25 0-16,0 0 16,-48 0 62,0 0-63,-25 0 1,1 0 0,0 24-16,-49 0 15,24-24-15,-23 48 16,71-48-16,-71 49 16,47-49-1,-48 24-15,49-24 16,24 24-1,0-24-15,-25 24 16,25-24-16,-24 0 16,24 25-1,-25-1 1,1 0 0,24 0 15,-1-24-31,1 0 15,48 0 79,25 0-78,96 0-1,-121 0-15,97 0 16,-48 0-16,23 0 16,-71 0-1,47 0-15,-23 0 16,23-24-16,-48 24 16,0 0-1,1 0-15,-1-24 16,-48 24 93,-1 0-93,1 0-1,-48 0-15,-25 0 16,73 0 0,-73 0-16,24 0 15,1 0 1,48 0-16,-49 0 16,25 0-16,-1 0 15,1 0 1,24 0-16,0 0 15,72 0 79,49 0-78,-25 0-1,122 0-15,-49 0 16,48 0 0,-96 0-16,97 24 15,-97-24-15,-1 0 16,-72 0-16,25 0 16,-25 0-1,0 0 48,-24 24 15,-24-24-63,-24 0 1,-25 24 0,49-24-16,-97 24 15,73-24-15,-170 25 16,169-1 0,-217 48-16,242-72 15,-145 49-15,145-49 16,-121 24-1,48-24 1,-24 0 0,48 0-1,49 0-15,-49 0 0,1 0 16,-1 0 0,1-24-16,23 24 15,-47 0-15,47 0 16,25 0-1,0 0 1,0 0-16,-1 0 47,1 0-47,0 0 16,0 24-1,-49 0 1,49 0-16,-24-24 15,24 0-15,-1 0 16,-23 25-16,24-25 16,0 0-1,-1 0 1,1 0 0,0 0-16,0 0 15,-25 0-15,25 0 16,0 0-16,-24 0 15,-1 0 1,25 0-16,0 0 16,0 0-1,0 0-15,-1 0 16,1 0 0,0 0 15,0 0 16,24-25-47,-24 25 15,-1 0 1,1 0 0,0 0 15,24-24-16,-24 24 1,-25 0 15,49-24 63,25 24-47,-25-24-47,48 0 16,0-1-1,-23 25 1,47-24-16,-48 24 15,1-48-15,-1 48 16,24 0 0,-24-24-1,1 24 1,-1 0 0,0-25-1,0 25 32,0 0-47,0-24 16,25 24-1,-1-24 1,1 24-16,-25 0 16,0 0-1,24-24-15,-23 24 31,-1-24-31,0 24 16,0 0 0,0 0-1,-24-24 1,25 24-16,-1 0 47,0 0-32,0 0 1,0 0 0,0 0-16,-48 0 187,0 0-187,-24 0 16,-1 0-16,25 0 15,-24 0-15,-25 0 16,49 0 0,-49 24-16,25 0 15,-25 24-15,25-24 16,24-24 0,0 25-16,0-25 15,-1 24 1,1-24-16,0 24 15,0-24 1,0 0 0,24 24-1,-25 0-15,1-24 16,0 25-16,0-25 16,0 24-16,-1-24 15,25 24-15,-24-24 16,24 24-16,-24-24 15,0 0 17,24 24 15,24-24 31,0 0-78,0 0 15,25 0-15,48 0 16,-49 0-16,73 0 16,-24 0-1,-1 0-15,-71 0 16,-1 0-16,0-24 15,49 0 1,-1 24 0,-48 0-16,25 0 15,-1-24-15,-24 24 16,0 0 0,-24-24-1,25 24 1,-50 0 140,1 0-140,0 0-16,-48 0 15,23 0 1,-120 48-16,96-24 16,-72 0-1,97 1-15,-73-25 16,48 24-16,1-24 15,47 0-15,-23 0 16,24 0-16,0 0 16,72 0 124,-24 0-140,25 0 16,120-24 0,-121 24-16,97-25 15,-120 25-15,47-24 16,-23 24-16,23-24 15,1 0 1,-49 24 0,0 0-16,0-24 15,1 24 1,-25-25 31,24 25 62,0-24-62,0 0-47,0 24 16,0 0-1,1 0-15,-1 0 16,-24-24 0,24 24-16,-48 0 62,0 48-46,-121-24-1,48 25-15,-242 120 16,267-169-16,-195 97 16,243-73-16,-97-24 15,97 0 1,-73 0-1,73 0-15,0 0 16,0 0-16,48 0 125,0 0-125,25 0 16,23 0-16,122 24 15,-73-24 1,96 24-16,-96-24 16,49 0-16,-98 0 15,49 0 1,-48 0-16,48 0 15,-97 0-15,73 0 16,-49 0-16,-24 0 16,25 0-16,23 0 15,-48 0-15,0 0 32,-48 0 77,0 0-109,0 0 16,-73 0-1,49 0-15,-170-24 16,170 24-16,-218-24 15,217 24-15,-217 0 16,169-24 0,-24 0-16,49 24 15,-49-24-15,72-1 16,1 25 0,48-24-16,-24 0 15,24 0 16,0 0-15,24 24 31,0-25-31,25 25-16,72-24 15,-73 24-15,121 0 16,-96-24-16,145 24 15,-97 0 1,96 0-16,-120 0 16,24 0-1,-48 0-15,-25 0 16,0 0-16,1 0 16,-25-24-16,0 24 15,0 0 1,-48 0 62,-24 0-47,24 0-31,-122 0 16,98 0-1,-97 0 1,24 0-16,-48 0 16,72 0-16,0 0 15,24 0-15,-23 0 16,47 0-16,-23 0 16,-1 0-1,1 0-15,47 0 16,1 0-16,0 0 15,0 0 1,0 0 0,-1 0-1,50 0 63,-1 0-62,0 0 0,49 0-16,48 0 15,-25 24-15,98-24 16,-97 24 0,169-24-1,-242 0-15,169 0 16,-168 24-16,120-24 15,-48 25 1,-1-25 0,-72 0-1,1 0-15,-1 0 16,0 0 0,-24 24 30,-24-24-14,0 0-17,-1 0 1,-47 0 0,48 0-16,-146 0 15,98 24-15,-73-24 16,72 0-16,-48 0 15,24 24-15,1-24 16,71 0-16,-71 0 16,47 0-1,-47 0 1,71 0-16,-23 0 16,24 0-16,0 0 15,24-24 1,24 24 62,0 0-78,0 0 16,25 0-16,144 0 15,-169 0-15,267 0 16,-243 0-1,218-24-15,-242 24 16,146 0-16,-122 0 16,24 0-1,-47-24-15,-1 24 16,-48 0 62,-1 0-62,-23-25-1,-24 1-15,-25 24 16,0-24-16,0 0 16,49 24-16,-25-24 15,25 24 1,-25 0-16,49 0 15,-73 0-15,25 0 16,-25 0 0,49 0-16,-25 0 15,25 0-15,24 0 16,-1 0 0,1 0-1,48 0 48,1 0-48,23 0 1,-24 0-16,24 0 0,170 0 16,-145 0-1,217 0 1,-217 0-16,144 0 15,-168 0-15,-25 0 16,0 0 0,-48 0 62,-24 0-63,-49 0 1,24 0-16,-72 0 16,48 0-1,-24 0-15,73 0 16,-25 0-16,25 24 16,-25 0-1,49 0-15,-24 25 16,-25-1-1,49-24-15,-24 25 16,24-49-16,-1 24 16,25 0 15,-24-24-15,24 24 46,24-24-46,1 24-1,71 0-15,-47 1 16,217 71 0,-218-71-16,146-1 15,-122-24-15,-23 0 16,-49 24-16,24-24 15,-48 0 110</inkml:trace>
  <inkml:trace contextRef="#ctx0" brushRef="#br0" timeOffset="58823">11756 1746 0,'0'-24'16,"-24"24"47,0 0-17,0 0 48,-1 0-94,1 0 31,0 0-31,0 0 16,0 0 0,0 0-1,-1 0 1,1 0 0,0 0-1,-24 0 1,23 0-1,1 0-15,-24 0 16,24 0 0,-1 0-1,1 0 17,0 0-32,0 0 15,0 0 1,-1 0-1,1 24 1,0-24 0,0 0-1,0 0 1,0 0-16,-1 0 16,1 0-1,0 0 1,0 0-16,0 0 31,-1 0-31,1 0 16,24 24-1,-24-24-15,0 0 16,0 0 0,-1 0-1,1 0 1,0 0-1,0 0 1,0 0 0,-1 0 15,1 0-15,0 0-1,0 0-15,0 0 16,0 0-1,-25 0 1,1 24 0,24-24-16,-25 0 15,1 0 1,-1 0 0,25 0-1,0 0 1,-24 0-1,23 0 1,-23 0-16,24 0 16,0 0-1,0 0-15,-1 0 16,-23 0 0,24 0-1,-25 0-15,1 0 31,24 0-31,0 0 16,-25 0-16,-23 0 16,-1 0-1,1 0 1,47 0 0,-23 0-1,24 0-15,0 0 16,-1 0-16,1 0 15,0 0-15,-24 0 16,23 0-16,-23 0 16,24 0-1,-25 0-15,1 0 32,24 0-32,0 0 15,0 0 1,-1 0-1,1 0 1,0 0 0,0 0-1,-25 0-15,25 0 32,0 25-17,0-25-15,0 0 16,-1 0-1,1 0 1,0 0 15,0 0 1,48 0 124,24 0-141,-23 0 32,-1 0-47,24 0 16,25 0-16,-1 0 16,1 0-16,48 0 15,-24 0 1,-1 0-16,-23 0 15,24 0 1,-1 0 0,1 0-1,0 0 1,-73 0-16,49 0 16,-49 0-16,0 0 15,0-25 1,1 25-1,-1 0 32,0 0-31,0 0 15,0 0-15,0-24-1,1 24 1,-1 0-16,0 0 16,24-24-16,25 24 15,0 0 1,-1-24-16,-23 24 16,-25 0-1,0 0 1,24 0-1,-24 0 17,1 0-32</inkml:trace>
  <inkml:trace contextRef="#ctx0" brushRef="#br0" timeOffset="61243">11079 1722 0,'-24'0'218,"0"0"-186,-1 0-32,-23 0 15,24 0-15,-49 24 32,49-24-32,-49 0 0,73 24 15,-24-24 1,-24 0 171,24 0-171,-97 0 0,48 0-16,-24 0 15,73 0-15,0-24 16,0 24-16,-25 0 15,-23 0 1,-1 0-16,-23 24 16,71-24-1,-47 0 1,23 0-16,25 24 16,-24-24-1,24 0-15,-25 0 16,25 0-1,0 0 1,0 0-16,-1 0 16,1 0-1,-48 0 1,-25 0 0,73 0-16,-49-24 15,25 24-15,-1 0 16,1-24-1,0 24-15,-1 0 16,25 0-16,0 0 16,0-24-1,0 24-15,-25 0 16,25 0-16,-24-24 16,-1 0-16,1 24 15,24 0-15,-25-25 16,25 25-1,-24 0 1,23 0-16,-23 0 16,24 0-16,-49-24 15,25 0 1,24 24-16,0 0 16,-1 0-16,1 0 15,0 0 1,24-24-1,-24 24-15,24-24 63,24 24-47,24 0-1,1 0 1,-25 0-1,49 0 1,23-25 0,-47 25-16,47-24 15,-23 24-15,24 0 16,-49 0 0,25 0-16,-25 0 15,49 0 1,-73 0-16,49 0 15,-1 0-15,25 0 16,-73 0-16,73 0 16,-25 0-16,1 0 15,-25 0 1,25 0-16,-25 0 16,25 0-16,-49 0 15,25 0 1,-25 0-16,24 0 15,-24 0-15,0 0 16,1 0-16,23 0 16,-24 0-1,25 0 1,-25 0-16,0 0 16,49 0-1,-49 0-15,48 0 16,1 0-1,-49 0 1,0 0-16,0 0 16,1 0-16</inkml:trace>
  <inkml:trace contextRef="#ctx0" brushRef="#br0" timeOffset="66595">10958 778 0,'24'0'31,"0"0"-31,1-24 15,-1 24-15,24 0 16,25 0 0,-25 0-1,-24 0 1,0 0 0,1 0-16,23 0 15,-24 0 1,0 0-1,1 0 1,-1 0 0,0 0 15,-72 0 172,-1 0-187,-23 24-1,-1 1-15,-72 47 16,97-48-16,-291 97 16,266-96-1,-217 47-15,217-72 16,-72 0-16,121 0 15,0-24 1,0 24-16,24-24 16,-24 24-16,24-24 62,0-1-46,24 25-1,24 0 1,-24-24-16,0 24 16,25 0-16,48 0 15,-49 0-15,73 0 16,-24 0 0,145 0-16,-121 0 15,72 0-15,-48 0 16,25 0-1,-98 0-15,73 0 16,-96 0-16,47 0 16,-71 0-16,23 0 15,-24 0 1,-72 0 187,24 24-203,-1-24 0,-144 0 16,48 0-1,-97 0-15,97 0 16,-96 25-16,96-25 16,-97 0-1,170 0-15,-122 24 16,98-24-16,-25 24 15,73-24 1,0 0-16,48 0 63,24-24-48,25 24-15,-25-24 16,49-1-16,72 1 15,-24 0-15,73-24 16,-97 23 0,73 1-1,-98 0-15,-23 0 16,-25 24-16,25-24 16,-49 24-16,-24-25 15,24 25-15,0 0 16,1 0-1,-1 0 32,0 0 31,0 0-15,0 0-47,1 0-16,-1 0 15,0 0 1,24-24-1,-23 24-15,23-24 16,-24 24 0,0 0-16,1 0 15,-1 0 1,0 0 0,-48 0 46,0 0-46,-1 0-16,-71 48 15,47-23-15,-144 23 16,144-48 0,-217 97-16,218-97 15,-194 72 1,218-72-16,-170 49 15,170-49-15,-97 24 16,48 0 0,49-24-1,0 0 1,48 0 78,0 0-94,1-24 15,-1 24 1,97 0-16,0 0 16,169 0-1,-121 0-15,97 0 16,-96 0-16,72 0 15,-121 0-15,48 0 16,-48 0 0,24-24-16,-97 24 15,-48-24 1</inkml:trace>
  <inkml:trace contextRef="#ctx0" brushRef="#br0" timeOffset="66767">12675 1045 0,'-48'0'62,"0"0"-15</inkml:trace>
  <inkml:trace contextRef="#ctx0" brushRef="#br0" timeOffset="67627">12627 972 0,'-72'0'110,"47"0"-110,-47 24 15,48 0-15,-49 1 16,25-1-16,-25 0 16,25 0-16,-49 25 15,0-25 1,49-24 0,-1 24-16,1-24 15,24 0 1,0 0-1,-1 0-15,50 0 125,-1 0-109,0 0-16,0 0 0,25 0 16,-25 0-1</inkml:trace>
  <inkml:trace contextRef="#ctx0" brushRef="#br0" timeOffset="73123">12047 1166 0,'-25'0'78,"1"0"-47,-24 24-15,24-24-1,24-24 126,0-1-78,24-23-48,24 24 1,-48 0-16,24-1 15,1-23-15,-1 24 16,0-25 0,-24 25-16,0 0 31,24 0-31,0 24 16,-24-24-16,0-1 15,24 25 63,1 0-62,-1 0 15,-48 0 125,24 25-140,-25-25-16,1 48 16,0 0-1,-24-23-15,48-1 16,-49 48-16,49-47 31,-24-1-31,0 0 16,0 24 15,0-23-31,24-1 0,-49 0 16,49 0-1,-24-24 17,0 24-17,0-24 1,48 0 78,0 0-94,0-24 15,25 0-15,23-24 16,-23-1-16,47 1 15,-47-1 1,23 1-16,1 0 16,-49 23-1,0 1 1,25 0-16,-25 0 16,-24 0-16,0 48 109,-24-24-109,-73 97 16,73-73-16,-170 194 15,1-49 1,96-97-1,73-72 1,-1 0 0,1 0 31,0 0-32,24-24 48,0 0-16,0 0-16,0 0-16,0-1-15,-24-23 16,0 24 0,24 0-1,-25 24-15,50 0 141,47-24-141,-48 24 16,97-25-16,-96 1 31,-1 24-31,-24 24 109,-49-24-109,-23 73 16,23-49-16,-72 49 15,73-49-15,-73 48 16,73-72-16,-25 49 16,25-25-1,-1 24-15,25-48 16,-24 0-16,-1 25 16,1-25-1,48 24-15,-24-24 16,24 24-16,0-48 78,48 24-47,-24-24-31,25-1 16,-25 25-16,73-72 15,48-1 1,-24 25 0,48-1-1,-96 1-15,48-49 16,-73 97-16,25-24 16,-49 24-16,0-24 15,-24 0-15,24 24 16,0 0 31,-24-24 46,-24 24-77,0 0 15,-24 0-31,24 0 16,-49 24-16,0-24 16,1 24-1,-25 24-15,73-48 16,-25 0-1,25 0-15,0 0 16,0 25 0,0-25-1,0 0-15,-1 0 157,1 0-126,24 24-16,-24-24 1,0 0-16,0 0 16,-1 0-1,1 0 1,-24 0-16,-1 0 16,-23 0-1,48 0-15,-25 24 16,25-24-16,0 0 15,24-24 173,-24 24-172,0-24-1,48 24 110,-24 24-109,48 0-16,25 0 15,-49-24 1,48 24-16,-47-24 16,23 0-1,-24 0-15,25 0 16,-25 0-16,0 0 16,0 0-16,0 0 15,1 0 1,-1 0-1,0 0 1,0 0 0,0 0-16,-48 0 156,0 24-140,-24 1-1,-1-1-15,25 0 16,-49-24-1,25 24-15,0 0 16,23-24-16,-23 25 16,0-1-16,23 0 15,1-24 1,0 0 0,0 0 77,0 0-77,0 0 0,-1 0 15,1 0-31,-24 0 15,24 24-15,-49-24 16,49 0-16,-73 24 16,73-24-1,72 0 79,25 0-94,-25 0 16,25 0-1,24 0-15,-49 0 16,0 0 0,1 0-16,23 0 15,-23 0-15,23 0 16,1 0-16,-1-24 15,1 24-15,-1 0 16,-23 0 0,23 0-16,-47-24 15,-1 24 1,24 0-16,-24 0 16,1 0-16,23 0 15,-24 0 1,0 0-1,-48 0 204,0 0-203,-73 0-16,49 0 15,-25 0-15,25 48 16,-25-48 0,49 0-16,0 0 15,0 25-15,-49-1 16,1 0 0,47 0-1,1-24-15,48 0 125,25 0-109,-1 0-16,25 0 15,23 0 1,1 24-16,24-24 16,-24 25-16,48-1 15,-121-24 1,73 0-16,-73 0 16,0 0-16,1 0 15,-50 0 110,1 0-109,0 0-16,-49 0 15,49 24-15,-48-24 16,23 0-16,-47 0 16,47 24-1,-72-24-15,24 0 16,25 0 15,48 0-31,-25 0 16,25 0-1,0 0-15,0 0 16,0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D49B2B-B009-4EE2-AAF7-4B9765D497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078CD-62ED-4CE1-92F9-7FAAC8B27C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 smtClean="0"/>
            </a:lvl1pPr>
          </a:lstStyle>
          <a:p>
            <a:pPr>
              <a:defRPr/>
            </a:pPr>
            <a:fld id="{B1992390-33BB-49CE-9A86-E486B42D3C68}" type="datetimeFigureOut">
              <a:rPr lang="nl-NL"/>
              <a:pPr>
                <a:defRPr/>
              </a:pPr>
              <a:t>14-8-2019</a:t>
            </a:fld>
            <a:endParaRPr lang="nl-N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294B363-B750-4FD9-9BDB-3B9D8F78D9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1173163"/>
            <a:ext cx="45783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F555F5E-4810-4930-B6B6-F4F4DB340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6007E-5702-4376-A8C2-DA3DCAED60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B3CA4-D17E-4611-928E-49AFAC848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093D438-5557-46CE-BA31-0A8D3F67C2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62FB55A-8622-4519-9BDA-8B8867385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E9563F6-3E3B-4881-9B80-113CA57B4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A068CF1-94BD-4B31-BB3F-E509EA0594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91295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62440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33585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04729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D002D2B-8C59-4063-80C4-BEB0CF9E8C89}" type="slidenum">
              <a:rPr lang="nl-NL" altLang="nl-NL"/>
              <a:pPr/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108D1C-8D2A-481B-91C9-FE17E867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C45E-3239-475A-AC39-3E5627980BD0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7A890A-2713-4D2F-8EB8-154350A00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4E723-FB51-4280-9AAA-7FAE39F3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CFA6-BE50-4854-8956-10E839CB0E81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90659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73A2A4-1979-494F-AF73-23BE032B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B1C8-52A7-4F5D-ADE4-04EE19270558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9A9A2-3BD3-4025-B6BB-01FDED66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D2F28-3C8B-4137-8C16-37755C4D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9AA7-FF7E-40AC-BDBF-AD8B3277199F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9376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00BE8-C849-4273-B7D3-D3A919EE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8315-8F2D-4A54-BACD-153B6232765E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DEF415-2D03-467D-A583-7EDC74AA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5BB39E-BE87-4EF2-8556-FF26C75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15F6-0A09-4048-97A6-1C3B9BA44A64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59039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12C12A-A1FB-4C3F-B2FD-7793D69A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3DAA-A450-45FB-8682-7AD216C0D1FB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CBC73F-DBDB-41FF-BAE2-2F03D7DE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F4D9A3-E7AD-46A6-8C30-75D745C5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02B0-695E-4EDC-AFCB-C4600193C956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34840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7C3DAC-07B2-46B6-B3E2-4FE51B1B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7D16-D8A2-46C6-ADBB-0ABD272B56B9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3E072F-F1DC-4570-AE2D-687FA9EF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1BB76-8A8C-4681-B076-7E37BBC4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339F-214B-4EEB-852F-BDF4F8D2B324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95660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30857BF9-A415-4BFD-9FE0-42C5FE2E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B45A7-1B0C-41F3-B1A3-A1B459E04F81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0579324-4E3B-424B-8D44-934FFB25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0C1573-4C7C-44AC-B4CB-B2386FDB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6AD8-005C-461D-8406-955018E9BD7B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148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DF4DCCA9-71A5-4907-859C-3DC9D698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6D93-906A-4426-84C2-E3B27920AF58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09DF2028-9D6D-4115-A155-018758A1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A3BC7CC7-E402-443B-AA14-36E26452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E14E-D3B8-4220-94CC-75B5CA5721DD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15782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2344835-9107-4A90-9C1E-E84F4440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7602-F549-4790-8459-98E6A66B0EDE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124CF99-8BAD-4E1B-B449-CEFE3CE0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C8EBF00-0A60-4AE8-9C36-56BE56AE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3B1D-31C4-4DAE-8B48-2498BEE58E86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25580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A632661F-084A-422B-AC69-8BF03DEC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4833-1E96-4097-A3DB-64EC0196F81E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5EE45EC5-BF2F-4E49-8E0C-A9677757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73975F47-F9E2-40CD-94B7-11BC6C7D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7F9D3-A411-4A5A-96B2-D82A8E4100C9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8878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2A18CDA-D516-4D44-A734-65378188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7C19-B8EC-48AF-B26B-7F1E6DD8AD4D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C573983-5DC2-42FC-834E-0873A825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15E23D5-22E7-4F53-9DA4-55D82B33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8003-2DE2-4874-AC14-BA4EBB8278D4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10713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34DBB38-7844-48BC-9971-47042ABD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9D45-C7B9-438A-ACFF-7967BFFF756D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EC285B6-DFB2-4EF7-BB01-122B63D1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8DE151F-C016-468D-B6FB-3AF8E45A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AC06C-B29F-4041-B325-880C34F1A2B2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8228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3DDB022A-FA9A-4D01-9A58-34892953D4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nl-NL"/>
              <a:t>Clic para editar título</a:t>
            </a:r>
            <a:endParaRPr lang="es-ES" altLang="nl-N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C568AA5-97A7-41E4-AB56-0AF665587D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nl-NL"/>
              <a:t>Haga clic para modificar el estilo de texto del patrón</a:t>
            </a:r>
          </a:p>
          <a:p>
            <a:pPr lvl="1"/>
            <a:r>
              <a:rPr lang="es-ES_tradnl" altLang="nl-NL"/>
              <a:t>Segundo nivel</a:t>
            </a:r>
          </a:p>
          <a:p>
            <a:pPr lvl="2"/>
            <a:r>
              <a:rPr lang="es-ES_tradnl" altLang="nl-NL"/>
              <a:t>Tercer nivel</a:t>
            </a:r>
          </a:p>
          <a:p>
            <a:pPr lvl="3"/>
            <a:r>
              <a:rPr lang="es-ES_tradnl" altLang="nl-NL"/>
              <a:t>Cuarto nivel</a:t>
            </a:r>
          </a:p>
          <a:p>
            <a:pPr lvl="4"/>
            <a:r>
              <a:rPr lang="es-ES_tradnl" altLang="nl-NL"/>
              <a:t>Quinto nivel</a:t>
            </a:r>
            <a:endParaRPr lang="es-ES" altLang="nl-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A9AF05-25D8-4A3D-8382-227C30E6E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10299D-3713-4FDA-812D-73D0DDCDB4FA}" type="datetimeFigureOut">
              <a:rPr lang="es-ES" altLang="nl-NL"/>
              <a:pPr>
                <a:defRPr/>
              </a:pPr>
              <a:t>14/08/2019</a:t>
            </a:fld>
            <a:endParaRPr lang="es-ES" altLang="nl-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216626-7E8E-4F74-A9E7-206983B7F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51077-9094-48F4-A0DE-CDC4F7EB4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067910-1D9B-481C-96F7-4FBCCB0F735F}" type="slidenum">
              <a:rPr lang="es-ES" altLang="nl-NL"/>
              <a:pPr>
                <a:defRPr/>
              </a:pPr>
              <a:t>‹#›</a:t>
            </a:fld>
            <a:endParaRPr lang="es-E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7.emf"/><Relationship Id="rId26" Type="http://schemas.openxmlformats.org/officeDocument/2006/relationships/image" Target="../media/image4.png"/><Relationship Id="rId3" Type="http://schemas.openxmlformats.org/officeDocument/2006/relationships/image" Target="../media/image1.jpeg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4.xml"/><Relationship Id="rId25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emf"/><Relationship Id="rId24" Type="http://schemas.openxmlformats.org/officeDocument/2006/relationships/image" Target="../media/image2.png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10" Type="http://schemas.openxmlformats.org/officeDocument/2006/relationships/customXml" Target="../ink/ink3.xml"/><Relationship Id="rId4" Type="http://schemas.openxmlformats.org/officeDocument/2006/relationships/customXml" Target="../ink/ink1.xml"/><Relationship Id="rId9" Type="http://schemas.openxmlformats.org/officeDocument/2006/relationships/image" Target="../media/image5.emf"/><Relationship Id="rId14" Type="http://schemas.openxmlformats.org/officeDocument/2006/relationships/customXml" Target="../ink/ink5.xml"/><Relationship Id="rId22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4F9D9ECA-CC91-4A87-8F5B-260A1C943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5824" y="2373495"/>
            <a:ext cx="3900487" cy="431800"/>
          </a:xfrm>
        </p:spPr>
        <p:txBody>
          <a:bodyPr/>
          <a:lstStyle/>
          <a:p>
            <a:pPr eaLnBrk="1" hangingPunct="1"/>
            <a:r>
              <a:rPr lang="es-ES" altLang="nl-NL" sz="2000" b="1" dirty="0" err="1">
                <a:solidFill>
                  <a:srgbClr val="003566"/>
                </a:solidFill>
                <a:latin typeface="Gill Sans" charset="0"/>
              </a:rPr>
              <a:t>Name</a:t>
            </a:r>
            <a:r>
              <a:rPr lang="es-ES" altLang="nl-NL" sz="2000" b="1" dirty="0">
                <a:solidFill>
                  <a:srgbClr val="003566"/>
                </a:solidFill>
                <a:latin typeface="Gill Sans" charset="0"/>
              </a:rPr>
              <a:t> Surname</a:t>
            </a:r>
          </a:p>
        </p:txBody>
      </p:sp>
      <p:sp>
        <p:nvSpPr>
          <p:cNvPr id="3075" name="CuadroTexto 1">
            <a:extLst>
              <a:ext uri="{FF2B5EF4-FFF2-40B4-BE49-F238E27FC236}">
                <a16:creationId xmlns:a16="http://schemas.microsoft.com/office/drawing/2014/main" id="{3AD12715-65E8-42CA-B788-6B54705F1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5" y="1444625"/>
            <a:ext cx="3065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endParaRPr lang="es-ES" alt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uadroTexto 2">
            <a:extLst>
              <a:ext uri="{FF2B5EF4-FFF2-40B4-BE49-F238E27FC236}">
                <a16:creationId xmlns:a16="http://schemas.microsoft.com/office/drawing/2014/main" id="{F893CDD8-77DE-48B3-80A7-27F95D0B8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933" y="2030235"/>
            <a:ext cx="37356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nl-NL" sz="1050" b="1" dirty="0">
                <a:solidFill>
                  <a:srgbClr val="8C8EA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European Lawyers Foundation, coordinator of the project, certifies that</a:t>
            </a:r>
            <a:endParaRPr lang="es-ES" altLang="nl-NL" sz="1050" b="1" dirty="0">
              <a:solidFill>
                <a:srgbClr val="8C8EA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CuadroTexto 4">
            <a:extLst>
              <a:ext uri="{FF2B5EF4-FFF2-40B4-BE49-F238E27FC236}">
                <a16:creationId xmlns:a16="http://schemas.microsoft.com/office/drawing/2014/main" id="{97F8C381-BAC6-40B9-8F34-F9C29E7A9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2843843"/>
            <a:ext cx="41433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Has taken part in a short-term placement in</a:t>
            </a:r>
            <a:endParaRPr lang="es-ES" altLang="nl-NL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083" name="Agrupar 2">
            <a:extLst>
              <a:ext uri="{FF2B5EF4-FFF2-40B4-BE49-F238E27FC236}">
                <a16:creationId xmlns:a16="http://schemas.microsoft.com/office/drawing/2014/main" id="{D30A5CE6-7D13-468F-A5B5-6D7AFC3B3D24}"/>
              </a:ext>
            </a:extLst>
          </p:cNvPr>
          <p:cNvGrpSpPr>
            <a:grpSpLocks/>
          </p:cNvGrpSpPr>
          <p:nvPr/>
        </p:nvGrpSpPr>
        <p:grpSpPr bwMode="auto">
          <a:xfrm>
            <a:off x="6184063" y="5401910"/>
            <a:ext cx="2104008" cy="437521"/>
            <a:chOff x="7448766" y="5275868"/>
            <a:chExt cx="2104008" cy="437200"/>
          </a:xfrm>
        </p:grpSpPr>
        <p:sp>
          <p:nvSpPr>
            <p:cNvPr id="3099" name="CuadroTexto 13">
              <a:extLst>
                <a:ext uri="{FF2B5EF4-FFF2-40B4-BE49-F238E27FC236}">
                  <a16:creationId xmlns:a16="http://schemas.microsoft.com/office/drawing/2014/main" id="{E61E3E43-9A02-4681-9413-613BBDEFF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8766" y="5282497"/>
              <a:ext cx="2104008" cy="430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1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[Name, surname, function of the supervisor]</a:t>
              </a:r>
              <a:endParaRPr lang="hr-HR" altLang="nl-NL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7969D4EE-BB5D-4A19-BF1B-E1A09648AFAE}"/>
                </a:ext>
              </a:extLst>
            </p:cNvPr>
            <p:cNvCxnSpPr/>
            <p:nvPr/>
          </p:nvCxnSpPr>
          <p:spPr>
            <a:xfrm>
              <a:off x="7761689" y="5275868"/>
              <a:ext cx="1454150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4" name="CuadroTexto 17">
            <a:extLst>
              <a:ext uri="{FF2B5EF4-FFF2-40B4-BE49-F238E27FC236}">
                <a16:creationId xmlns:a16="http://schemas.microsoft.com/office/drawing/2014/main" id="{CF04403B-B7E3-4668-A6C2-5107C597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1550988"/>
            <a:ext cx="2468562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nl-NL" sz="1500">
                <a:solidFill>
                  <a:srgbClr val="8692AB"/>
                </a:solidFill>
                <a:latin typeface="Frutiger Next Pro Medium Cn" charset="0"/>
              </a:rPr>
              <a:t>Madrid, 10-11 October 2016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71" name="Ink 2170">
                <a:extLst>
                  <a:ext uri="{FF2B5EF4-FFF2-40B4-BE49-F238E27FC236}">
                    <a16:creationId xmlns:a16="http://schemas.microsoft.com/office/drawing/2014/main" id="{DF549C68-8DF1-4BE9-AC7A-E23D09D05B35}"/>
                  </a:ext>
                </a:extLst>
              </p14:cNvPr>
              <p14:cNvContentPartPr/>
              <p14:nvPr/>
            </p14:nvContentPartPr>
            <p14:xfrm>
              <a:off x="5112069" y="658989"/>
              <a:ext cx="636120" cy="152640"/>
            </p14:xfrm>
          </p:contentPart>
        </mc:Choice>
        <mc:Fallback xmlns="">
          <p:pic>
            <p:nvPicPr>
              <p:cNvPr id="2171" name="Ink 2170">
                <a:extLst>
                  <a:ext uri="{FF2B5EF4-FFF2-40B4-BE49-F238E27FC236}">
                    <a16:creationId xmlns:a16="http://schemas.microsoft.com/office/drawing/2014/main" id="{DF549C68-8DF1-4BE9-AC7A-E23D09D05B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0749" y="595989"/>
                <a:ext cx="6987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72" name="Ink 2171">
                <a:extLst>
                  <a:ext uri="{FF2B5EF4-FFF2-40B4-BE49-F238E27FC236}">
                    <a16:creationId xmlns:a16="http://schemas.microsoft.com/office/drawing/2014/main" id="{CB5695D3-ED0B-4DAF-9DEE-C1B5CA1F5A01}"/>
                  </a:ext>
                </a:extLst>
              </p14:cNvPr>
              <p14:cNvContentPartPr/>
              <p14:nvPr/>
            </p14:nvContentPartPr>
            <p14:xfrm>
              <a:off x="5146629" y="752229"/>
              <a:ext cx="845280" cy="14400"/>
            </p14:xfrm>
          </p:contentPart>
        </mc:Choice>
        <mc:Fallback xmlns="">
          <p:pic>
            <p:nvPicPr>
              <p:cNvPr id="2172" name="Ink 2171">
                <a:extLst>
                  <a:ext uri="{FF2B5EF4-FFF2-40B4-BE49-F238E27FC236}">
                    <a16:creationId xmlns:a16="http://schemas.microsoft.com/office/drawing/2014/main" id="{CB5695D3-ED0B-4DAF-9DEE-C1B5CA1F5A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5309" y="689229"/>
                <a:ext cx="907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73" name="Ink 2172">
                <a:extLst>
                  <a:ext uri="{FF2B5EF4-FFF2-40B4-BE49-F238E27FC236}">
                    <a16:creationId xmlns:a16="http://schemas.microsoft.com/office/drawing/2014/main" id="{CFF037F6-97F4-479D-8A7D-524594521B75}"/>
                  </a:ext>
                </a:extLst>
              </p14:cNvPr>
              <p14:cNvContentPartPr/>
              <p14:nvPr/>
            </p14:nvContentPartPr>
            <p14:xfrm>
              <a:off x="5407989" y="862029"/>
              <a:ext cx="714600" cy="360"/>
            </p14:xfrm>
          </p:contentPart>
        </mc:Choice>
        <mc:Fallback xmlns="">
          <p:pic>
            <p:nvPicPr>
              <p:cNvPr id="2173" name="Ink 2172">
                <a:extLst>
                  <a:ext uri="{FF2B5EF4-FFF2-40B4-BE49-F238E27FC236}">
                    <a16:creationId xmlns:a16="http://schemas.microsoft.com/office/drawing/2014/main" id="{CFF037F6-97F4-479D-8A7D-524594521B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6669" y="799029"/>
                <a:ext cx="777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74" name="Ink 2173">
                <a:extLst>
                  <a:ext uri="{FF2B5EF4-FFF2-40B4-BE49-F238E27FC236}">
                    <a16:creationId xmlns:a16="http://schemas.microsoft.com/office/drawing/2014/main" id="{F3CABC1D-8A63-4D81-91B4-BF710043D56E}"/>
                  </a:ext>
                </a:extLst>
              </p14:cNvPr>
              <p14:cNvContentPartPr/>
              <p14:nvPr/>
            </p14:nvContentPartPr>
            <p14:xfrm>
              <a:off x="5137989" y="706509"/>
              <a:ext cx="479520" cy="51480"/>
            </p14:xfrm>
          </p:contentPart>
        </mc:Choice>
        <mc:Fallback xmlns="">
          <p:pic>
            <p:nvPicPr>
              <p:cNvPr id="2174" name="Ink 2173">
                <a:extLst>
                  <a:ext uri="{FF2B5EF4-FFF2-40B4-BE49-F238E27FC236}">
                    <a16:creationId xmlns:a16="http://schemas.microsoft.com/office/drawing/2014/main" id="{F3CABC1D-8A63-4D81-91B4-BF710043D5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92989" y="616509"/>
                <a:ext cx="5691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75" name="Ink 2174">
                <a:extLst>
                  <a:ext uri="{FF2B5EF4-FFF2-40B4-BE49-F238E27FC236}">
                    <a16:creationId xmlns:a16="http://schemas.microsoft.com/office/drawing/2014/main" id="{F56FCD58-3FA4-4DCE-858D-4AB6BAEC3DA4}"/>
                  </a:ext>
                </a:extLst>
              </p14:cNvPr>
              <p14:cNvContentPartPr/>
              <p14:nvPr/>
            </p14:nvContentPartPr>
            <p14:xfrm>
              <a:off x="5207829" y="531189"/>
              <a:ext cx="4084560" cy="350280"/>
            </p14:xfrm>
          </p:contentPart>
        </mc:Choice>
        <mc:Fallback xmlns="">
          <p:pic>
            <p:nvPicPr>
              <p:cNvPr id="2175" name="Ink 2174">
                <a:extLst>
                  <a:ext uri="{FF2B5EF4-FFF2-40B4-BE49-F238E27FC236}">
                    <a16:creationId xmlns:a16="http://schemas.microsoft.com/office/drawing/2014/main" id="{F56FCD58-3FA4-4DCE-858D-4AB6BAEC3D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62829" y="441189"/>
                <a:ext cx="41742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79" name="Ink 2178">
                <a:extLst>
                  <a:ext uri="{FF2B5EF4-FFF2-40B4-BE49-F238E27FC236}">
                    <a16:creationId xmlns:a16="http://schemas.microsoft.com/office/drawing/2014/main" id="{97AB2523-1B3C-40B0-819A-3BBA3D139B45}"/>
                  </a:ext>
                </a:extLst>
              </p14:cNvPr>
              <p14:cNvContentPartPr/>
              <p14:nvPr/>
            </p14:nvContentPartPr>
            <p14:xfrm>
              <a:off x="5407989" y="4058109"/>
              <a:ext cx="2309400" cy="279000"/>
            </p14:xfrm>
          </p:contentPart>
        </mc:Choice>
        <mc:Fallback xmlns="">
          <p:pic>
            <p:nvPicPr>
              <p:cNvPr id="2179" name="Ink 2178">
                <a:extLst>
                  <a:ext uri="{FF2B5EF4-FFF2-40B4-BE49-F238E27FC236}">
                    <a16:creationId xmlns:a16="http://schemas.microsoft.com/office/drawing/2014/main" id="{97AB2523-1B3C-40B0-819A-3BBA3D139B4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2989" y="3968109"/>
                <a:ext cx="23990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11" name="Ink 2210">
                <a:extLst>
                  <a:ext uri="{FF2B5EF4-FFF2-40B4-BE49-F238E27FC236}">
                    <a16:creationId xmlns:a16="http://schemas.microsoft.com/office/drawing/2014/main" id="{710A5871-F514-409E-96D7-AA1BE45B6E1C}"/>
                  </a:ext>
                </a:extLst>
              </p14:cNvPr>
              <p14:cNvContentPartPr/>
              <p14:nvPr/>
            </p14:nvContentPartPr>
            <p14:xfrm>
              <a:off x="4885629" y="451269"/>
              <a:ext cx="4564080" cy="737280"/>
            </p14:xfrm>
          </p:contentPart>
        </mc:Choice>
        <mc:Fallback xmlns="">
          <p:pic>
            <p:nvPicPr>
              <p:cNvPr id="2211" name="Ink 2210">
                <a:extLst>
                  <a:ext uri="{FF2B5EF4-FFF2-40B4-BE49-F238E27FC236}">
                    <a16:creationId xmlns:a16="http://schemas.microsoft.com/office/drawing/2014/main" id="{710A5871-F514-409E-96D7-AA1BE45B6E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47469" y="413109"/>
                <a:ext cx="4640040" cy="81324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62C10DE3-9797-4D1D-A18B-D5115AB0A2ED}"/>
              </a:ext>
            </a:extLst>
          </p:cNvPr>
          <p:cNvPicPr/>
          <p:nvPr/>
        </p:nvPicPr>
        <p:blipFill>
          <a:blip r:embed="rId24"/>
          <a:stretch>
            <a:fillRect/>
          </a:stretch>
        </p:blipFill>
        <p:spPr>
          <a:xfrm>
            <a:off x="5877349" y="727643"/>
            <a:ext cx="2580640" cy="4464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43BFA1-548D-451B-B067-09EC850F9C6E}"/>
              </a:ext>
            </a:extLst>
          </p:cNvPr>
          <p:cNvSpPr/>
          <p:nvPr/>
        </p:nvSpPr>
        <p:spPr>
          <a:xfrm>
            <a:off x="4691169" y="3200872"/>
            <a:ext cx="4953000" cy="1640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</a:tabLst>
            </a:pP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  <a:ea typeface="Arial Unicode MS"/>
                <a:cs typeface="Arial" panose="020B0604020202020204" pitchFamily="34" charset="0"/>
              </a:rPr>
              <a:t>[Name of the host institution + Name the country]</a:t>
            </a:r>
            <a:endParaRPr lang="nl-NL" sz="12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</a:tabLst>
            </a:pPr>
            <a:r>
              <a:rPr lang="it-IT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 </a:t>
            </a:r>
            <a:endParaRPr lang="nl-NL" sz="12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</a:tabLst>
            </a:pPr>
            <a:r>
              <a:rPr lang="it-IT" sz="1100" dirty="0">
                <a:solidFill>
                  <a:srgbClr val="000000"/>
                </a:solidFill>
                <a:latin typeface="Verdana" panose="020B0604030504040204" pitchFamily="34" charset="0"/>
                <a:ea typeface="Arial Unicode MS"/>
                <a:cs typeface="Arial" panose="020B0604020202020204" pitchFamily="34" charset="0"/>
              </a:rPr>
              <a:t>during the period</a:t>
            </a:r>
            <a:endParaRPr lang="nl-NL" sz="12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</a:tabLst>
            </a:pPr>
            <a:r>
              <a:rPr lang="it-IT" sz="1100" dirty="0">
                <a:solidFill>
                  <a:srgbClr val="000000"/>
                </a:solidFill>
                <a:latin typeface="Verdana" panose="020B0604030504040204" pitchFamily="34" charset="0"/>
                <a:ea typeface="Arial Unicode MS"/>
                <a:cs typeface="Arial" panose="020B0604020202020204" pitchFamily="34" charset="0"/>
              </a:rPr>
              <a:t>[Day/Month] – [Day/Month] [Year]</a:t>
            </a:r>
            <a:endParaRPr lang="nl-NL" sz="12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</a:tabLst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 </a:t>
            </a:r>
            <a:endParaRPr lang="nl-NL" sz="12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</a:tabLst>
            </a:pPr>
            <a:r>
              <a:rPr lang="it-IT" sz="1100" dirty="0">
                <a:solidFill>
                  <a:srgbClr val="000000"/>
                </a:solidFill>
                <a:latin typeface="Verdana" panose="020B0604030504040204" pitchFamily="34" charset="0"/>
                <a:ea typeface="Arial Unicode MS"/>
                <a:cs typeface="Arial" panose="020B0604020202020204" pitchFamily="34" charset="0"/>
              </a:rPr>
              <a:t>organised in the framework of the Multilateral Exchange of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</a:tabLst>
            </a:pPr>
            <a:r>
              <a:rPr lang="it-IT" sz="1100" dirty="0">
                <a:solidFill>
                  <a:srgbClr val="000000"/>
                </a:solidFill>
                <a:latin typeface="Verdana" panose="020B0604030504040204" pitchFamily="34" charset="0"/>
                <a:ea typeface="Arial Unicode MS"/>
                <a:cs typeface="Arial" panose="020B0604020202020204" pitchFamily="34" charset="0"/>
              </a:rPr>
              <a:t>Lawyers 2 (LAWYEREX) project 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  <a:ea typeface="Arial Unicode MS"/>
                <a:cs typeface="Arial" panose="020B0604020202020204" pitchFamily="34" charset="0"/>
              </a:rPr>
              <a:t>and under the supervision of the signatory of this certificate of attendance</a:t>
            </a:r>
            <a:endParaRPr lang="nl-NL" sz="12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0215" algn="l"/>
                <a:tab pos="900430" algn="l"/>
                <a:tab pos="1350645" algn="l"/>
              </a:tabLst>
            </a:pPr>
            <a:r>
              <a:rPr lang="it-IT" sz="1000" b="1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 </a:t>
            </a:r>
            <a:endParaRPr lang="nl-NL" sz="12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pic>
        <p:nvPicPr>
          <p:cNvPr id="13" name="Picture 12" descr="A large room&#10;&#10;Description automatically generated">
            <a:extLst>
              <a:ext uri="{FF2B5EF4-FFF2-40B4-BE49-F238E27FC236}">
                <a16:creationId xmlns:a16="http://schemas.microsoft.com/office/drawing/2014/main" id="{4FD4BACE-3C42-46F3-8AC0-32CB42C01C6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1191" y="166736"/>
            <a:ext cx="4555856" cy="6524528"/>
          </a:xfrm>
          <a:prstGeom prst="rect">
            <a:avLst/>
          </a:prstGeom>
        </p:spPr>
      </p:pic>
      <p:pic>
        <p:nvPicPr>
          <p:cNvPr id="4" name="Picture 3" descr="A close up of a flag&#10;&#10;Description automatically generated">
            <a:extLst>
              <a:ext uri="{FF2B5EF4-FFF2-40B4-BE49-F238E27FC236}">
                <a16:creationId xmlns:a16="http://schemas.microsoft.com/office/drawing/2014/main" id="{4B23C898-226E-43AD-9F19-C0D1C4123F6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13788" y="229252"/>
            <a:ext cx="989250" cy="6781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50</Words>
  <Application>Microsoft Office PowerPoint</Application>
  <PresentationFormat>A4 Paper (210x297 mm)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Frutiger Next Pro Medium Cn</vt:lpstr>
      <vt:lpstr>Gill Sans</vt:lpstr>
      <vt:lpstr>Helvetica</vt:lpstr>
      <vt:lpstr>Verdana</vt:lpstr>
      <vt:lpstr>Tema de Office</vt:lpstr>
      <vt:lpstr>Name Surname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Apellido Apellido</dc:title>
  <dc:creator>Usuario de Office 2004 Test Drive</dc:creator>
  <cp:lastModifiedBy>Vasileios Stathopoulos</cp:lastModifiedBy>
  <cp:revision>61</cp:revision>
  <cp:lastPrinted>2019-08-05T12:17:55Z</cp:lastPrinted>
  <dcterms:created xsi:type="dcterms:W3CDTF">2016-09-28T16:46:15Z</dcterms:created>
  <dcterms:modified xsi:type="dcterms:W3CDTF">2019-08-14T09:16:46Z</dcterms:modified>
</cp:coreProperties>
</file>